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4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091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2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426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80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17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6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56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83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71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75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F06CA-8D7E-461D-B5F4-BA5F741FF24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9ED0-B605-4E88-B25D-4AF77F9F9B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20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7848872" cy="5688632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Mwiminineni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  #  200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Stand up for Jesus</a:t>
            </a:r>
          </a:p>
          <a:p>
            <a:endParaRPr lang="en-GB" sz="16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Mwiminineni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!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Ni ‘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fita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fyakwe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Imyeni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uluunga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Mwikalulofya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Aletutangilila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Fwe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mulalo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wakwe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Asuke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abacimfye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Abe </a:t>
            </a:r>
            <a:r>
              <a:rPr lang="en-GB" sz="4000" b="1" dirty="0" err="1" smtClean="0">
                <a:solidFill>
                  <a:schemeClr val="tx1"/>
                </a:solidFill>
              </a:rPr>
              <a:t>Mfumu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eka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9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Mwiminineni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!</a:t>
            </a:r>
          </a:p>
          <a:p>
            <a:pPr marL="0" indent="0" algn="ctr">
              <a:buNone/>
            </a:pPr>
            <a:r>
              <a:rPr lang="en-GB" sz="4400" b="1" dirty="0" err="1" smtClean="0"/>
              <a:t>Sumineni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Kalweni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balwani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alemwita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Kabiyeni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Ikatisheni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abashipa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443598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Mwiminineni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!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yakwe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Amaka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buntunse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yamwafwe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Shangileni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pepeni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Mulemulolela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Alemutuma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Lesa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Kabiyeni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090253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Mwiminineni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!</a:t>
            </a:r>
          </a:p>
          <a:p>
            <a:pPr marL="0" indent="0" algn="ctr">
              <a:buNone/>
            </a:pPr>
            <a:r>
              <a:rPr lang="en-GB" sz="4400" b="1" dirty="0" err="1" smtClean="0"/>
              <a:t>Ubuta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bukapwa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calo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Uyo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wayansha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fyonse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Citebo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apelwa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Akalateka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uko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Pamo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Kristu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098413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123</Words>
  <Application>Microsoft Office PowerPoint</Application>
  <PresentationFormat>On-screen Show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2015-01-06T14:04:55Z</dcterms:created>
  <dcterms:modified xsi:type="dcterms:W3CDTF">2015-01-06T14:29:07Z</dcterms:modified>
</cp:coreProperties>
</file>