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99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8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36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9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44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51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93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06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88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0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69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E6362-11DA-4F0F-B59D-3E4C3803277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A077F-708B-4AA2-95DD-FAF62FB7A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0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7920880" cy="5328592"/>
          </a:xfrm>
        </p:spPr>
        <p:txBody>
          <a:bodyPr>
            <a:normAutofit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Mfisa</a:t>
            </a:r>
            <a:r>
              <a:rPr lang="en-GB" sz="4400" b="1" dirty="0" smtClean="0">
                <a:solidFill>
                  <a:schemeClr val="tx1"/>
                </a:solidFill>
              </a:rPr>
              <a:t> we </a:t>
            </a:r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  #  129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Hide me O my Saviour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Mfisa</a:t>
            </a:r>
            <a:r>
              <a:rPr lang="en-GB" sz="4400" b="1" dirty="0" smtClean="0">
                <a:solidFill>
                  <a:schemeClr val="tx1"/>
                </a:solidFill>
              </a:rPr>
              <a:t> we </a:t>
            </a:r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, we </a:t>
            </a:r>
            <a:r>
              <a:rPr lang="en-GB" sz="4400" b="1" dirty="0" err="1" smtClean="0">
                <a:solidFill>
                  <a:schemeClr val="tx1"/>
                </a:solidFill>
              </a:rPr>
              <a:t>mwine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Mu </a:t>
            </a:r>
            <a:r>
              <a:rPr lang="en-GB" sz="4400" b="1" dirty="0" err="1" smtClean="0">
                <a:solidFill>
                  <a:schemeClr val="tx1"/>
                </a:solidFill>
              </a:rPr>
              <a:t>lwafyo</a:t>
            </a:r>
            <a:r>
              <a:rPr lang="en-GB" sz="4400" b="1" dirty="0" smtClean="0">
                <a:solidFill>
                  <a:schemeClr val="tx1"/>
                </a:solidFill>
              </a:rPr>
              <a:t> lobe,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Lulumbi</a:t>
            </a:r>
            <a:r>
              <a:rPr lang="en-GB" sz="4400" b="1" dirty="0" smtClean="0">
                <a:solidFill>
                  <a:schemeClr val="tx1"/>
                </a:solidFill>
              </a:rPr>
              <a:t> lobe </a:t>
            </a:r>
            <a:r>
              <a:rPr lang="en-GB" sz="4400" b="1" dirty="0" err="1" smtClean="0">
                <a:solidFill>
                  <a:schemeClr val="tx1"/>
                </a:solidFill>
              </a:rPr>
              <a:t>lumfimbe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Nkumone</a:t>
            </a:r>
            <a:r>
              <a:rPr lang="en-GB" sz="4400" b="1" dirty="0" smtClean="0">
                <a:solidFill>
                  <a:schemeClr val="tx1"/>
                </a:solidFill>
              </a:rPr>
              <a:t> pa </a:t>
            </a:r>
            <a:r>
              <a:rPr lang="en-GB" sz="4400" b="1" dirty="0" err="1" smtClean="0">
                <a:solidFill>
                  <a:schemeClr val="tx1"/>
                </a:solidFill>
              </a:rPr>
              <a:t>menso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945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Mfisa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Mupusushi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ndama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Mfisame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muli</a:t>
            </a:r>
            <a:r>
              <a:rPr lang="en-GB" sz="4400" b="1" i="1" dirty="0" smtClean="0"/>
              <a:t> ‘we.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589601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Icipupu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canyimina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Kuno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Mpisha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ciko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Nsumbulwe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‘we.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0266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Mfisa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Mupusushi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ndama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Mfisame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muli</a:t>
            </a:r>
            <a:r>
              <a:rPr lang="en-GB" sz="4400" b="1" i="1" dirty="0" smtClean="0"/>
              <a:t> ‘we.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023156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Musana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wafunika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kuculisha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Pa </a:t>
            </a:r>
            <a:r>
              <a:rPr lang="en-GB" sz="4400" b="1" dirty="0" err="1" smtClean="0"/>
              <a:t>kukuta</a:t>
            </a:r>
            <a:r>
              <a:rPr lang="en-GB" sz="4400" b="1" dirty="0" smtClean="0"/>
              <a:t>, “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fwa</a:t>
            </a:r>
            <a:r>
              <a:rPr lang="en-GB" sz="4400" b="1" dirty="0" smtClean="0"/>
              <a:t>,”</a:t>
            </a:r>
          </a:p>
          <a:p>
            <a:pPr marL="0" indent="0" algn="ctr">
              <a:buNone/>
            </a:pPr>
            <a:r>
              <a:rPr lang="en-GB" sz="4400" b="1" dirty="0" smtClean="0"/>
              <a:t>We </a:t>
            </a:r>
            <a:r>
              <a:rPr lang="en-GB" sz="4400" b="1" dirty="0" err="1" smtClean="0"/>
              <a:t>mwine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ngasuka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52520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Mfisa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Mupusushi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ndama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Mfisame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muli</a:t>
            </a:r>
            <a:r>
              <a:rPr lang="en-GB" sz="4400" b="1" i="1" dirty="0" smtClean="0"/>
              <a:t> ‘we.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9457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Mfisa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napapata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Nshili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We </a:t>
            </a:r>
            <a:r>
              <a:rPr lang="en-GB" sz="4400" b="1" dirty="0" err="1" smtClean="0"/>
              <a:t>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Mupusushi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Ni ‘we </a:t>
            </a:r>
            <a:r>
              <a:rPr lang="en-GB" sz="4400" b="1" dirty="0" err="1" smtClean="0"/>
              <a:t>Mulubushi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784102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Mfisa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Mupusushi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mfisa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We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ndama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Mfisame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muli</a:t>
            </a:r>
            <a:r>
              <a:rPr lang="en-GB" sz="4400" b="1" i="1" dirty="0" smtClean="0"/>
              <a:t> ‘we.</a:t>
            </a:r>
          </a:p>
          <a:p>
            <a:pPr marL="0" indent="0" algn="ctr">
              <a:buNone/>
            </a:pPr>
            <a:r>
              <a:rPr lang="en-GB" sz="4400" b="1" smtClean="0"/>
              <a:t>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40868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2015-01-06T09:58:04Z</dcterms:created>
  <dcterms:modified xsi:type="dcterms:W3CDTF">2015-01-06T10:11:05Z</dcterms:modified>
</cp:coreProperties>
</file>