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67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342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8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50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4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36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38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5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78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438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797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76017-B52F-4A3A-862E-6796AF89E588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526AC-20B3-443B-8811-CF7737239D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18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7992888" cy="4874096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Takuli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Kafwa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nga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Kristu</a:t>
            </a:r>
            <a:r>
              <a:rPr lang="en-GB" sz="4000" b="1" dirty="0" smtClean="0">
                <a:solidFill>
                  <a:schemeClr val="tx1"/>
                </a:solidFill>
              </a:rPr>
              <a:t>   # 74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There’s Not a Friend</a:t>
            </a:r>
          </a:p>
          <a:p>
            <a:endParaRPr lang="en-GB" sz="40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Takuli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Kafwa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nga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Yesu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Kristu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Takuli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nakalya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Takuli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umbi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wingatutula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Takuli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nakalya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3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atwishiba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bonse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Akatufisha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shilya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Kafwa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nakalya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148179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Takuli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mushilo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No </a:t>
            </a:r>
            <a:r>
              <a:rPr lang="en-GB" sz="4400" b="1" dirty="0" err="1" smtClean="0"/>
              <a:t>bufuke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kucila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ngo</a:t>
            </a:r>
            <a:r>
              <a:rPr lang="en-GB" sz="4400" b="1" dirty="0" smtClean="0"/>
              <a:t> bu.</a:t>
            </a:r>
          </a:p>
          <a:p>
            <a:pPr marL="0" indent="0" algn="ctr">
              <a:buNone/>
            </a:pP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atwishiba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bonse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Akatufisha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shilya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Kafwa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nakalya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227274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Tapali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ashiba</a:t>
            </a:r>
            <a:r>
              <a:rPr lang="en-GB" sz="4400" b="1" dirty="0" smtClean="0"/>
              <a:t> ne </a:t>
            </a:r>
            <a:r>
              <a:rPr lang="en-GB" sz="4400" b="1" dirty="0" err="1" smtClean="0"/>
              <a:t>fwe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Nangwa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kasuba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nangu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bushiku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atwishiba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bonse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Akatufisha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shilya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Kafwa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nakalya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711005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4400" b="1" dirty="0" smtClean="0"/>
              <a:t>Ni </a:t>
            </a:r>
            <a:r>
              <a:rPr lang="en-GB" sz="4400" b="1" dirty="0" err="1" smtClean="0"/>
              <a:t>nshita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alulilya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bakwe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Nangu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kutamfyo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mupulumushi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atwishiba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bonse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Akatufisha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shilya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Kafwa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nakalya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41095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Bushe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kulyu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bumbi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bu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r>
              <a:rPr lang="en-GB" sz="4400" b="1" dirty="0" err="1" smtClean="0"/>
              <a:t>N’ani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afwilyo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kukana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?</a:t>
            </a:r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atwishiba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bonse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Akatufisha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kwi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shilya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Kafwa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nga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Yesu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Kristu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Takuli</a:t>
            </a:r>
            <a:r>
              <a:rPr lang="en-GB" sz="4400" b="1" i="1" dirty="0" smtClean="0"/>
              <a:t>, </a:t>
            </a:r>
            <a:r>
              <a:rPr lang="en-GB" sz="4400" b="1" i="1" dirty="0" err="1" smtClean="0"/>
              <a:t>nakalya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173723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169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2015-01-06T07:12:09Z</dcterms:created>
  <dcterms:modified xsi:type="dcterms:W3CDTF">2015-01-06T07:26:06Z</dcterms:modified>
</cp:coreProperties>
</file>