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142-84C2-4B53-B59C-E0603E8612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FD70-8112-46AE-A39F-DB2199B83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646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142-84C2-4B53-B59C-E0603E8612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FD70-8112-46AE-A39F-DB2199B83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796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142-84C2-4B53-B59C-E0603E8612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FD70-8112-46AE-A39F-DB2199B83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669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142-84C2-4B53-B59C-E0603E8612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FD70-8112-46AE-A39F-DB2199B83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979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142-84C2-4B53-B59C-E0603E8612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FD70-8112-46AE-A39F-DB2199B83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319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142-84C2-4B53-B59C-E0603E8612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FD70-8112-46AE-A39F-DB2199B83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401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142-84C2-4B53-B59C-E0603E8612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FD70-8112-46AE-A39F-DB2199B83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860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142-84C2-4B53-B59C-E0603E8612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FD70-8112-46AE-A39F-DB2199B83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518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142-84C2-4B53-B59C-E0603E8612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FD70-8112-46AE-A39F-DB2199B83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11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142-84C2-4B53-B59C-E0603E8612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FD70-8112-46AE-A39F-DB2199B83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970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31142-84C2-4B53-B59C-E0603E8612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FD70-8112-46AE-A39F-DB2199B83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463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31142-84C2-4B53-B59C-E0603E8612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BFD70-8112-46AE-A39F-DB2199B83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079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548680"/>
            <a:ext cx="7704856" cy="5616624"/>
          </a:xfrm>
        </p:spPr>
        <p:txBody>
          <a:bodyPr>
            <a:normAutofit/>
          </a:bodyPr>
          <a:lstStyle/>
          <a:p>
            <a:r>
              <a:rPr lang="en-GB" sz="4400" b="1" dirty="0" err="1" smtClean="0">
                <a:solidFill>
                  <a:schemeClr val="tx1"/>
                </a:solidFill>
              </a:rPr>
              <a:t>Mwe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Katula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Mwincilila</a:t>
            </a:r>
            <a:r>
              <a:rPr lang="en-GB" sz="4400" b="1" dirty="0" smtClean="0">
                <a:solidFill>
                  <a:schemeClr val="tx1"/>
                </a:solidFill>
              </a:rPr>
              <a:t>  # 191</a:t>
            </a:r>
          </a:p>
          <a:p>
            <a:r>
              <a:rPr lang="en-GB" sz="4400" b="1" i="1" dirty="0" smtClean="0">
                <a:solidFill>
                  <a:srgbClr val="FF0000"/>
                </a:solidFill>
              </a:rPr>
              <a:t>Pass me not</a:t>
            </a:r>
          </a:p>
          <a:p>
            <a:endParaRPr lang="en-GB" sz="1400" b="1" dirty="0">
              <a:solidFill>
                <a:schemeClr val="tx1"/>
              </a:solidFill>
            </a:endParaRP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Mwe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Katula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mwincilila</a:t>
            </a:r>
            <a:r>
              <a:rPr lang="en-GB" sz="4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Ndemupapata</a:t>
            </a:r>
            <a:r>
              <a:rPr lang="en-GB" sz="4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dirty="0" smtClean="0">
                <a:solidFill>
                  <a:schemeClr val="tx1"/>
                </a:solidFill>
              </a:rPr>
              <a:t>Apo </a:t>
            </a:r>
            <a:r>
              <a:rPr lang="en-GB" sz="4400" b="1" dirty="0" err="1" smtClean="0">
                <a:solidFill>
                  <a:schemeClr val="tx1"/>
                </a:solidFill>
              </a:rPr>
              <a:t>muleita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bambi</a:t>
            </a:r>
            <a:r>
              <a:rPr lang="en-GB" sz="4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Mwilancilila</a:t>
            </a:r>
            <a:r>
              <a:rPr lang="en-GB" sz="4400" b="1" dirty="0" smtClean="0">
                <a:solidFill>
                  <a:schemeClr val="tx1"/>
                </a:solidFill>
              </a:rPr>
              <a:t>.</a:t>
            </a:r>
            <a:endParaRPr lang="en-GB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093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Yesu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yesu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Mumfwe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ndekuta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smtClean="0"/>
              <a:t>Apo </a:t>
            </a:r>
            <a:r>
              <a:rPr lang="en-GB" sz="4400" b="1" i="1" dirty="0" err="1" smtClean="0"/>
              <a:t>muleita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bambi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Mwilancilila</a:t>
            </a:r>
            <a:r>
              <a:rPr lang="en-GB" sz="4400" b="1" i="1" dirty="0" smtClean="0"/>
              <a:t>.</a:t>
            </a:r>
            <a:endParaRPr lang="en-GB" sz="4400" b="1" i="1" dirty="0"/>
          </a:p>
        </p:txBody>
      </p:sp>
    </p:spTree>
    <p:extLst>
      <p:ext uri="{BB962C8B-B14F-4D97-AF65-F5344CB8AC3E}">
        <p14:creationId xmlns:p14="http://schemas.microsoft.com/office/powerpoint/2010/main" val="1237151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Kampalame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kuli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imwe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Mpelwe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uluse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Kamfukame</a:t>
            </a:r>
            <a:r>
              <a:rPr lang="en-GB" sz="4400" b="1" dirty="0" smtClean="0"/>
              <a:t> no </a:t>
            </a:r>
            <a:r>
              <a:rPr lang="en-GB" sz="4400" b="1" dirty="0" err="1" smtClean="0"/>
              <a:t>bufuke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Nsangyo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mutende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947235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Yesu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yesu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Mumfwe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ndekuta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smtClean="0"/>
              <a:t>Apo </a:t>
            </a:r>
            <a:r>
              <a:rPr lang="en-GB" sz="4400" b="1" i="1" dirty="0" err="1" smtClean="0"/>
              <a:t>muleita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bambi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Mwilancilila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216626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smtClean="0"/>
              <a:t>Mu </a:t>
            </a:r>
            <a:r>
              <a:rPr lang="en-GB" sz="4400" b="1" dirty="0" err="1" smtClean="0"/>
              <a:t>busuma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bwenu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bweka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Ncetekela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pe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r>
              <a:rPr lang="en-GB" sz="4400" b="1" dirty="0" err="1" smtClean="0"/>
              <a:t>Mulemposha</a:t>
            </a:r>
            <a:r>
              <a:rPr lang="en-GB" sz="4400" b="1" dirty="0" smtClean="0"/>
              <a:t> no </a:t>
            </a:r>
            <a:r>
              <a:rPr lang="en-GB" sz="4400" b="1" dirty="0" err="1" smtClean="0"/>
              <a:t>kunteka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Mone</a:t>
            </a:r>
            <a:r>
              <a:rPr lang="en-GB" sz="4400" b="1" dirty="0" smtClean="0"/>
              <a:t> no </a:t>
            </a:r>
            <a:r>
              <a:rPr lang="en-GB" sz="4400" b="1" dirty="0" err="1" smtClean="0"/>
              <a:t>bupe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339374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Yesu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yesu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Mumfwe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ndekuta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smtClean="0"/>
              <a:t>Apo </a:t>
            </a:r>
            <a:r>
              <a:rPr lang="en-GB" sz="4400" b="1" i="1" dirty="0" err="1" smtClean="0"/>
              <a:t>muleita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bambi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Mwilancilila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598717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smtClean="0"/>
              <a:t>Ni ‘</a:t>
            </a:r>
            <a:r>
              <a:rPr lang="en-GB" sz="4400" b="1" dirty="0" err="1" smtClean="0"/>
              <a:t>mwe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mweo</a:t>
            </a:r>
            <a:r>
              <a:rPr lang="en-GB" sz="4400" b="1" dirty="0" smtClean="0"/>
              <a:t> no </a:t>
            </a:r>
            <a:r>
              <a:rPr lang="en-GB" sz="4400" b="1" dirty="0" err="1" smtClean="0"/>
              <a:t>buseko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Ni </a:t>
            </a:r>
            <a:r>
              <a:rPr lang="en-GB" sz="4400" b="1" dirty="0" err="1" smtClean="0"/>
              <a:t>mwe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cikuku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Umbi</a:t>
            </a:r>
            <a:r>
              <a:rPr lang="en-GB" sz="4400" b="1" dirty="0" smtClean="0"/>
              <a:t> pa </a:t>
            </a:r>
            <a:r>
              <a:rPr lang="en-GB" sz="4400" b="1" dirty="0" err="1" smtClean="0"/>
              <a:t>nshi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nshimumwene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Nangu</a:t>
            </a:r>
            <a:r>
              <a:rPr lang="en-GB" sz="4400" b="1" dirty="0" smtClean="0"/>
              <a:t> mu </a:t>
            </a:r>
            <a:r>
              <a:rPr lang="en-GB" sz="4400" b="1" dirty="0" err="1" smtClean="0"/>
              <a:t>mulu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465801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Yesu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yesu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Mumfwe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ndekuta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smtClean="0"/>
              <a:t>Apo </a:t>
            </a:r>
            <a:r>
              <a:rPr lang="en-GB" sz="4400" b="1" i="1" dirty="0" err="1" smtClean="0"/>
              <a:t>muleita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bambi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Mwilancilila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r>
              <a:rPr lang="en-GB" sz="4400" b="1" smtClean="0"/>
              <a:t>___</a:t>
            </a:r>
            <a:endParaRPr lang="en-GB" sz="4400" b="1"/>
          </a:p>
        </p:txBody>
      </p:sp>
    </p:spTree>
    <p:extLst>
      <p:ext uri="{BB962C8B-B14F-4D97-AF65-F5344CB8AC3E}">
        <p14:creationId xmlns:p14="http://schemas.microsoft.com/office/powerpoint/2010/main" val="3083022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122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3</cp:revision>
  <dcterms:created xsi:type="dcterms:W3CDTF">2015-01-06T13:34:26Z</dcterms:created>
  <dcterms:modified xsi:type="dcterms:W3CDTF">2015-01-06T14:29:32Z</dcterms:modified>
</cp:coreProperties>
</file>