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1" r:id="rId3"/>
    <p:sldId id="258" r:id="rId4"/>
    <p:sldId id="260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012B2-A8AC-4F89-8557-7E9097E8DF0D}" type="datetimeFigureOut">
              <a:rPr lang="en-US" smtClean="0"/>
              <a:t>1/5/2015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460B2-45BE-4816-9F18-3AEDC682B6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0940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012B2-A8AC-4F89-8557-7E9097E8DF0D}" type="datetimeFigureOut">
              <a:rPr lang="en-US" smtClean="0"/>
              <a:t>1/5/2015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460B2-45BE-4816-9F18-3AEDC682B6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1285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012B2-A8AC-4F89-8557-7E9097E8DF0D}" type="datetimeFigureOut">
              <a:rPr lang="en-US" smtClean="0"/>
              <a:t>1/5/2015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460B2-45BE-4816-9F18-3AEDC682B6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6740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012B2-A8AC-4F89-8557-7E9097E8DF0D}" type="datetimeFigureOut">
              <a:rPr lang="en-US" smtClean="0"/>
              <a:t>1/5/2015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460B2-45BE-4816-9F18-3AEDC682B6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0057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012B2-A8AC-4F89-8557-7E9097E8DF0D}" type="datetimeFigureOut">
              <a:rPr lang="en-US" smtClean="0"/>
              <a:t>1/5/2015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460B2-45BE-4816-9F18-3AEDC682B6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78640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012B2-A8AC-4F89-8557-7E9097E8DF0D}" type="datetimeFigureOut">
              <a:rPr lang="en-US" smtClean="0"/>
              <a:t>1/5/2015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460B2-45BE-4816-9F18-3AEDC682B6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156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012B2-A8AC-4F89-8557-7E9097E8DF0D}" type="datetimeFigureOut">
              <a:rPr lang="en-US" smtClean="0"/>
              <a:t>1/5/2015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460B2-45BE-4816-9F18-3AEDC682B6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96430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012B2-A8AC-4F89-8557-7E9097E8DF0D}" type="datetimeFigureOut">
              <a:rPr lang="en-US" smtClean="0"/>
              <a:t>1/5/2015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460B2-45BE-4816-9F18-3AEDC682B6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8096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012B2-A8AC-4F89-8557-7E9097E8DF0D}" type="datetimeFigureOut">
              <a:rPr lang="en-US" smtClean="0"/>
              <a:t>1/5/2015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460B2-45BE-4816-9F18-3AEDC682B6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58515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012B2-A8AC-4F89-8557-7E9097E8DF0D}" type="datetimeFigureOut">
              <a:rPr lang="en-US" smtClean="0"/>
              <a:t>1/5/2015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460B2-45BE-4816-9F18-3AEDC682B6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984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012B2-A8AC-4F89-8557-7E9097E8DF0D}" type="datetimeFigureOut">
              <a:rPr lang="en-US" smtClean="0"/>
              <a:t>1/5/2015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460B2-45BE-4816-9F18-3AEDC682B6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5010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7012B2-A8AC-4F89-8557-7E9097E8DF0D}" type="datetimeFigureOut">
              <a:rPr lang="en-US" smtClean="0"/>
              <a:t>1/5/2015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5460B2-45BE-4816-9F18-3AEDC682B6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3937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err="1"/>
              <a:t>Lesa</a:t>
            </a:r>
            <a:r>
              <a:rPr lang="en-US" b="1" dirty="0"/>
              <a:t> e </a:t>
            </a:r>
            <a:r>
              <a:rPr lang="en-US" b="1" dirty="0" err="1"/>
              <a:t>Kacema</a:t>
            </a:r>
            <a:r>
              <a:rPr lang="en-US" b="1" dirty="0"/>
              <a:t> </a:t>
            </a:r>
            <a:r>
              <a:rPr lang="en-US" b="1" dirty="0" err="1" smtClean="0"/>
              <a:t>wandi</a:t>
            </a:r>
            <a:r>
              <a:rPr lang="en-US" b="1" dirty="0" smtClean="0"/>
              <a:t>   </a:t>
            </a:r>
            <a:r>
              <a:rPr lang="en-US" b="1" dirty="0" smtClean="0"/>
              <a:t>#97  </a:t>
            </a:r>
            <a:br>
              <a:rPr lang="en-US" b="1" dirty="0" smtClean="0"/>
            </a:br>
            <a:r>
              <a:rPr lang="en-US" b="1" i="1" dirty="0" smtClean="0">
                <a:solidFill>
                  <a:srgbClr val="FF0000"/>
                </a:solidFill>
              </a:rPr>
              <a:t>The </a:t>
            </a:r>
            <a:r>
              <a:rPr lang="en-US" b="1" i="1" dirty="0" smtClean="0">
                <a:solidFill>
                  <a:srgbClr val="FF0000"/>
                </a:solidFill>
              </a:rPr>
              <a:t>Lord’s my </a:t>
            </a:r>
            <a:r>
              <a:rPr lang="en-US" b="1" i="1" dirty="0" smtClean="0">
                <a:solidFill>
                  <a:srgbClr val="FF0000"/>
                </a:solidFill>
              </a:rPr>
              <a:t>Shepherd</a:t>
            </a:r>
            <a:endParaRPr lang="en-US" b="1" i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438400"/>
            <a:ext cx="8229600" cy="35814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400" b="1" dirty="0" err="1" smtClean="0"/>
              <a:t>Lesa</a:t>
            </a:r>
            <a:r>
              <a:rPr lang="en-US" sz="4400" b="1" dirty="0" smtClean="0"/>
              <a:t> </a:t>
            </a:r>
            <a:r>
              <a:rPr lang="en-US" sz="4400" b="1" dirty="0" smtClean="0"/>
              <a:t>e </a:t>
            </a:r>
            <a:r>
              <a:rPr lang="en-US" sz="4400" b="1" dirty="0" err="1" smtClean="0"/>
              <a:t>Kacema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wandi</a:t>
            </a:r>
            <a:r>
              <a:rPr lang="en-US" sz="4400" b="1" dirty="0" smtClean="0"/>
              <a:t>,</a:t>
            </a:r>
          </a:p>
          <a:p>
            <a:pPr marL="0" indent="0" algn="ctr">
              <a:buNone/>
            </a:pPr>
            <a:r>
              <a:rPr lang="en-US" sz="4400" b="1" dirty="0" err="1" smtClean="0"/>
              <a:t>Nshakakabile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pe</a:t>
            </a:r>
            <a:r>
              <a:rPr lang="en-US" sz="4400" b="1" dirty="0" smtClean="0"/>
              <a:t>;</a:t>
            </a:r>
          </a:p>
          <a:p>
            <a:pPr marL="0" indent="0" algn="ctr">
              <a:buNone/>
            </a:pPr>
            <a:r>
              <a:rPr lang="en-US" sz="4400" b="1" dirty="0" err="1" smtClean="0"/>
              <a:t>Kumulemfwe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alentwala</a:t>
            </a:r>
            <a:r>
              <a:rPr lang="en-US" sz="4400" b="1" dirty="0" smtClean="0"/>
              <a:t>,</a:t>
            </a:r>
          </a:p>
          <a:p>
            <a:pPr marL="0" indent="0" algn="ctr">
              <a:buNone/>
            </a:pPr>
            <a:r>
              <a:rPr lang="en-US" sz="4400" b="1" dirty="0" smtClean="0"/>
              <a:t>Ku </a:t>
            </a:r>
            <a:r>
              <a:rPr lang="en-US" sz="4400" b="1" dirty="0" err="1" smtClean="0"/>
              <a:t>menshi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ya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bumi</a:t>
            </a:r>
            <a:r>
              <a:rPr lang="en-US" sz="4400" b="1" dirty="0" smtClean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506637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400" b="1" dirty="0" err="1"/>
              <a:t>Umutima</a:t>
            </a:r>
            <a:r>
              <a:rPr lang="en-US" sz="4400" b="1" dirty="0"/>
              <a:t> </a:t>
            </a:r>
            <a:r>
              <a:rPr lang="en-US" sz="4400" b="1" dirty="0" err="1"/>
              <a:t>ambwesesha</a:t>
            </a:r>
            <a:r>
              <a:rPr lang="en-US" sz="4400" b="1" dirty="0"/>
              <a:t>,</a:t>
            </a:r>
          </a:p>
          <a:p>
            <a:pPr marL="0" indent="0" algn="ctr">
              <a:buNone/>
            </a:pPr>
            <a:r>
              <a:rPr lang="en-US" sz="4400" b="1" dirty="0"/>
              <a:t>Mu </a:t>
            </a:r>
            <a:r>
              <a:rPr lang="en-US" sz="4400" b="1" dirty="0" err="1"/>
              <a:t>lwendo</a:t>
            </a:r>
            <a:r>
              <a:rPr lang="en-US" sz="4400" b="1" dirty="0"/>
              <a:t> </a:t>
            </a:r>
            <a:r>
              <a:rPr lang="en-US" sz="4400" b="1" dirty="0" err="1"/>
              <a:t>angafwa</a:t>
            </a:r>
            <a:r>
              <a:rPr lang="en-US" sz="4400" b="1" dirty="0"/>
              <a:t>,</a:t>
            </a:r>
          </a:p>
          <a:p>
            <a:pPr marL="0" indent="0" algn="ctr">
              <a:buNone/>
            </a:pPr>
            <a:r>
              <a:rPr lang="en-US" sz="4400" b="1" dirty="0"/>
              <a:t>Mu </a:t>
            </a:r>
            <a:r>
              <a:rPr lang="en-US" sz="4400" b="1" dirty="0" err="1"/>
              <a:t>nshila</a:t>
            </a:r>
            <a:r>
              <a:rPr lang="en-US" sz="4400" b="1" dirty="0"/>
              <a:t> </a:t>
            </a:r>
            <a:r>
              <a:rPr lang="en-US" sz="4400" b="1" dirty="0" err="1"/>
              <a:t>sha</a:t>
            </a:r>
            <a:r>
              <a:rPr lang="en-US" sz="4400" b="1" dirty="0"/>
              <a:t> </a:t>
            </a:r>
            <a:r>
              <a:rPr lang="en-US" sz="4400" b="1" dirty="0" err="1"/>
              <a:t>bololoke</a:t>
            </a:r>
            <a:r>
              <a:rPr lang="en-US" sz="4400" b="1" dirty="0"/>
              <a:t>,</a:t>
            </a:r>
          </a:p>
          <a:p>
            <a:pPr marL="0" indent="0" algn="ctr">
              <a:buNone/>
            </a:pPr>
            <a:r>
              <a:rPr lang="en-US" sz="4400" b="1" dirty="0" err="1"/>
              <a:t>Pe</a:t>
            </a:r>
            <a:r>
              <a:rPr lang="en-US" sz="4400" b="1" dirty="0"/>
              <a:t> </a:t>
            </a:r>
            <a:r>
              <a:rPr lang="en-US" sz="4400" b="1" dirty="0" err="1"/>
              <a:t>shina</a:t>
            </a:r>
            <a:r>
              <a:rPr lang="en-US" sz="4400" b="1" dirty="0"/>
              <a:t> </a:t>
            </a:r>
            <a:r>
              <a:rPr lang="en-US" sz="4400" b="1" dirty="0" err="1"/>
              <a:t>lyakwe</a:t>
            </a:r>
            <a:r>
              <a:rPr lang="en-US" sz="4400" b="1" dirty="0"/>
              <a:t> </a:t>
            </a:r>
            <a:r>
              <a:rPr lang="en-US" sz="4400" b="1" dirty="0" err="1"/>
              <a:t>fye</a:t>
            </a:r>
            <a:r>
              <a:rPr lang="en-US" sz="4400" b="1" dirty="0"/>
              <a:t>	</a:t>
            </a:r>
            <a:r>
              <a:rPr lang="en-US" sz="4400" b="1" dirty="0" smtClean="0"/>
              <a:t>.</a:t>
            </a:r>
            <a:endParaRPr lang="en-US" sz="4400" b="1" dirty="0"/>
          </a:p>
          <a:p>
            <a:pPr marL="0" indent="0" algn="ctr">
              <a:buNone/>
            </a:pPr>
            <a:endParaRPr lang="en-GB" sz="4400" dirty="0"/>
          </a:p>
        </p:txBody>
      </p:sp>
    </p:spTree>
    <p:extLst>
      <p:ext uri="{BB962C8B-B14F-4D97-AF65-F5344CB8AC3E}">
        <p14:creationId xmlns:p14="http://schemas.microsoft.com/office/powerpoint/2010/main" val="11774073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449763"/>
          </a:xfrm>
        </p:spPr>
        <p:txBody>
          <a:bodyPr/>
          <a:lstStyle/>
          <a:p>
            <a:pPr marL="0" indent="0" algn="ctr">
              <a:buNone/>
            </a:pPr>
            <a:r>
              <a:rPr lang="en-US" sz="4400" b="1" dirty="0" err="1" smtClean="0"/>
              <a:t>Lintu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nkenda</a:t>
            </a:r>
            <a:r>
              <a:rPr lang="en-US" sz="4400" b="1" dirty="0" smtClean="0"/>
              <a:t> mu </a:t>
            </a:r>
            <a:r>
              <a:rPr lang="en-US" sz="4400" b="1" dirty="0" err="1" smtClean="0"/>
              <a:t>mfwa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ine</a:t>
            </a:r>
            <a:r>
              <a:rPr lang="en-US" sz="4400" b="1" dirty="0" smtClean="0"/>
              <a:t>,</a:t>
            </a:r>
          </a:p>
          <a:p>
            <a:pPr marL="0" indent="0" algn="ctr">
              <a:buNone/>
            </a:pPr>
            <a:r>
              <a:rPr lang="en-US" sz="4400" b="1" dirty="0" err="1" smtClean="0"/>
              <a:t>Nshakatine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kantu</a:t>
            </a:r>
            <a:r>
              <a:rPr lang="en-US" sz="4400" b="1" dirty="0" smtClean="0"/>
              <a:t>,</a:t>
            </a:r>
          </a:p>
          <a:p>
            <a:pPr marL="0" indent="0" algn="ctr">
              <a:buNone/>
            </a:pPr>
            <a:r>
              <a:rPr lang="en-US" sz="4400" b="1" dirty="0" err="1" smtClean="0"/>
              <a:t>Pantu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imwe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mulensunga</a:t>
            </a:r>
            <a:r>
              <a:rPr lang="en-US" sz="4400" b="1" dirty="0" smtClean="0"/>
              <a:t>,</a:t>
            </a:r>
          </a:p>
          <a:p>
            <a:pPr marL="0" indent="0" algn="ctr">
              <a:buNone/>
            </a:pPr>
            <a:r>
              <a:rPr lang="en-US" sz="4400" b="1" dirty="0" smtClean="0"/>
              <a:t>No </a:t>
            </a:r>
            <a:r>
              <a:rPr lang="en-US" sz="4400" b="1" dirty="0" err="1" smtClean="0"/>
              <a:t>kunsansamusha</a:t>
            </a:r>
            <a:r>
              <a:rPr lang="en-US" sz="4400" b="1" dirty="0" smtClean="0"/>
              <a:t>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689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1148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400" b="1" dirty="0" err="1"/>
              <a:t>Cintamba</a:t>
            </a:r>
            <a:r>
              <a:rPr lang="en-US" sz="4400" b="1" dirty="0"/>
              <a:t> </a:t>
            </a:r>
            <a:r>
              <a:rPr lang="en-US" sz="4400" b="1" dirty="0" err="1"/>
              <a:t>mwanungikila</a:t>
            </a:r>
            <a:endParaRPr lang="en-US" sz="4400" b="1" dirty="0"/>
          </a:p>
          <a:p>
            <a:pPr marL="0" indent="0" algn="ctr">
              <a:buNone/>
            </a:pPr>
            <a:r>
              <a:rPr lang="en-US" sz="4400" b="1" dirty="0"/>
              <a:t>Mu </a:t>
            </a:r>
            <a:r>
              <a:rPr lang="en-US" sz="4400" b="1" dirty="0" err="1"/>
              <a:t>cinso</a:t>
            </a:r>
            <a:r>
              <a:rPr lang="en-US" sz="4400" b="1" dirty="0"/>
              <a:t> </a:t>
            </a:r>
            <a:r>
              <a:rPr lang="en-US" sz="4400" b="1" dirty="0" err="1"/>
              <a:t>ca</a:t>
            </a:r>
            <a:r>
              <a:rPr lang="en-US" sz="4400" b="1" dirty="0"/>
              <a:t> </a:t>
            </a:r>
            <a:r>
              <a:rPr lang="en-US" sz="4400" b="1" dirty="0" err="1"/>
              <a:t>babi</a:t>
            </a:r>
            <a:r>
              <a:rPr lang="en-US" sz="4400" b="1" dirty="0"/>
              <a:t>,</a:t>
            </a:r>
          </a:p>
          <a:p>
            <a:pPr marL="0" indent="0" algn="ctr">
              <a:buNone/>
            </a:pPr>
            <a:r>
              <a:rPr lang="en-US" sz="4400" b="1" dirty="0" err="1"/>
              <a:t>Umutwe</a:t>
            </a:r>
            <a:r>
              <a:rPr lang="en-US" sz="4400" b="1" dirty="0"/>
              <a:t> </a:t>
            </a:r>
            <a:r>
              <a:rPr lang="en-US" sz="4400" b="1" dirty="0" err="1"/>
              <a:t>wandi</a:t>
            </a:r>
            <a:r>
              <a:rPr lang="en-US" sz="4400" b="1" dirty="0"/>
              <a:t> </a:t>
            </a:r>
            <a:r>
              <a:rPr lang="en-US" sz="4400" b="1" dirty="0" err="1"/>
              <a:t>mwansuba</a:t>
            </a:r>
            <a:r>
              <a:rPr lang="en-US" sz="4400" b="1" dirty="0"/>
              <a:t>,</a:t>
            </a:r>
          </a:p>
          <a:p>
            <a:pPr marL="0" indent="0" algn="ctr">
              <a:buNone/>
            </a:pPr>
            <a:r>
              <a:rPr lang="en-US" sz="4400" b="1" dirty="0"/>
              <a:t>‘</a:t>
            </a:r>
            <a:r>
              <a:rPr lang="en-US" sz="4400" b="1" dirty="0" err="1"/>
              <a:t>Nkombo</a:t>
            </a:r>
            <a:r>
              <a:rPr lang="en-US" sz="4400" b="1" dirty="0"/>
              <a:t> </a:t>
            </a:r>
            <a:r>
              <a:rPr lang="en-US" sz="4400" b="1" dirty="0" err="1"/>
              <a:t>shaisula</a:t>
            </a:r>
            <a:r>
              <a:rPr lang="en-US" sz="4400" b="1" dirty="0"/>
              <a:t>.</a:t>
            </a:r>
          </a:p>
          <a:p>
            <a:pPr marL="0" indent="0" algn="ctr">
              <a:buNone/>
            </a:pPr>
            <a:endParaRPr lang="en-GB" sz="4400" b="1" dirty="0"/>
          </a:p>
        </p:txBody>
      </p:sp>
    </p:spTree>
    <p:extLst>
      <p:ext uri="{BB962C8B-B14F-4D97-AF65-F5344CB8AC3E}">
        <p14:creationId xmlns:p14="http://schemas.microsoft.com/office/powerpoint/2010/main" val="17653522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1"/>
            <a:ext cx="8229600" cy="40386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400" b="1" dirty="0" err="1" smtClean="0"/>
              <a:t>Busuma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bweka</a:t>
            </a:r>
            <a:r>
              <a:rPr lang="en-US" sz="4400" b="1" dirty="0" smtClean="0"/>
              <a:t> no </a:t>
            </a:r>
            <a:r>
              <a:rPr lang="en-US" sz="4400" b="1" dirty="0" err="1" smtClean="0"/>
              <a:t>luse</a:t>
            </a:r>
            <a:endParaRPr lang="en-US" sz="4400" b="1" dirty="0" smtClean="0"/>
          </a:p>
          <a:p>
            <a:pPr marL="0" indent="0" algn="ctr">
              <a:buNone/>
            </a:pPr>
            <a:r>
              <a:rPr lang="en-US" sz="4400" b="1" dirty="0" err="1" smtClean="0"/>
              <a:t>Fyakulankonka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pe</a:t>
            </a:r>
            <a:r>
              <a:rPr lang="en-US" sz="4400" b="1" dirty="0" smtClean="0"/>
              <a:t>,</a:t>
            </a:r>
          </a:p>
          <a:p>
            <a:pPr marL="0" indent="0" algn="ctr">
              <a:buNone/>
            </a:pPr>
            <a:r>
              <a:rPr lang="en-US" sz="4400" b="1" dirty="0" smtClean="0"/>
              <a:t>Na </a:t>
            </a:r>
            <a:r>
              <a:rPr lang="en-US" sz="4400" b="1" dirty="0" smtClean="0"/>
              <a:t>mu </a:t>
            </a:r>
            <a:r>
              <a:rPr lang="en-US" sz="4400" b="1" dirty="0" err="1" smtClean="0"/>
              <a:t>njanda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ya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kwa</a:t>
            </a:r>
            <a:r>
              <a:rPr lang="en-US" sz="4400" b="1" dirty="0" smtClean="0"/>
              <a:t> </a:t>
            </a:r>
            <a:r>
              <a:rPr lang="en-US" sz="4400" b="1" dirty="0" err="1"/>
              <a:t>L</a:t>
            </a:r>
            <a:r>
              <a:rPr lang="en-US" sz="4400" b="1" dirty="0" err="1" smtClean="0"/>
              <a:t>esa</a:t>
            </a:r>
            <a:endParaRPr lang="en-US" sz="4400" b="1" dirty="0" smtClean="0"/>
          </a:p>
          <a:p>
            <a:pPr marL="0" indent="0" algn="ctr">
              <a:buNone/>
            </a:pPr>
            <a:r>
              <a:rPr lang="en-US" sz="4400" b="1" dirty="0" err="1" smtClean="0"/>
              <a:t>Nkekalililamo</a:t>
            </a:r>
            <a:r>
              <a:rPr lang="en-US" sz="4400" b="1" dirty="0" smtClean="0"/>
              <a:t>.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12170483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84</Words>
  <Application>Microsoft Office PowerPoint</Application>
  <PresentationFormat>On-screen Show (4:3)</PresentationFormat>
  <Paragraphs>21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Lesa e Kacema wandi   #97   The Lord’s my Shepherd</vt:lpstr>
      <vt:lpstr>PowerPoint Presentation</vt:lpstr>
      <vt:lpstr>PowerPoint Presentation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#97 “The Lord’s my Shepherd”</dc:title>
  <dc:creator>Aggrey Ndhlovu</dc:creator>
  <cp:lastModifiedBy>Jonah</cp:lastModifiedBy>
  <cp:revision>5</cp:revision>
  <dcterms:created xsi:type="dcterms:W3CDTF">2015-01-03T15:20:33Z</dcterms:created>
  <dcterms:modified xsi:type="dcterms:W3CDTF">2015-01-05T13:20:03Z</dcterms:modified>
</cp:coreProperties>
</file>