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09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70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13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3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90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26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85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49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49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139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3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EAFE8-1F08-4D8D-A0E1-478DA71F6D4F}" type="datetimeFigureOut">
              <a:rPr lang="en-GB" smtClean="0"/>
              <a:t>06/01/2015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E9422-3F95-4704-B57C-CFCA3E6FEE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59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620688"/>
            <a:ext cx="7992888" cy="5616624"/>
          </a:xfrm>
        </p:spPr>
        <p:txBody>
          <a:bodyPr/>
          <a:lstStyle/>
          <a:p>
            <a:r>
              <a:rPr lang="en-GB" sz="4400" b="1" dirty="0" smtClean="0">
                <a:solidFill>
                  <a:schemeClr val="tx1"/>
                </a:solidFill>
              </a:rPr>
              <a:t>Cine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Anculile</a:t>
            </a:r>
            <a:r>
              <a:rPr lang="en-GB" sz="4400" b="1" dirty="0" smtClean="0">
                <a:solidFill>
                  <a:schemeClr val="tx1"/>
                </a:solidFill>
              </a:rPr>
              <a:t>  #  45</a:t>
            </a:r>
          </a:p>
          <a:p>
            <a:r>
              <a:rPr lang="en-GB" sz="4400" b="1" i="1" dirty="0" smtClean="0">
                <a:solidFill>
                  <a:srgbClr val="FF0000"/>
                </a:solidFill>
              </a:rPr>
              <a:t>Alas! And did my Saviour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Cine </a:t>
            </a:r>
            <a:r>
              <a:rPr lang="en-GB" sz="4400" b="1" dirty="0" err="1" smtClean="0">
                <a:solidFill>
                  <a:schemeClr val="tx1"/>
                </a:solidFill>
              </a:rPr>
              <a:t>Yesu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anculile</a:t>
            </a:r>
            <a:r>
              <a:rPr lang="en-GB" sz="4400" b="1" dirty="0" smtClean="0">
                <a:solidFill>
                  <a:schemeClr val="tx1"/>
                </a:solidFill>
              </a:rPr>
              <a:t>,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Mfumu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yamfwilile</a:t>
            </a:r>
            <a:r>
              <a:rPr lang="en-GB" sz="44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Mutwe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wakwe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wandashilwe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Ine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muntu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mubi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</a:p>
          <a:p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56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smtClean="0"/>
              <a:t>Ni pa </a:t>
            </a:r>
            <a:r>
              <a:rPr lang="en-GB" sz="4400" b="1" dirty="0" err="1" smtClean="0"/>
              <a:t>mpulumushi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shandi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Atetele</a:t>
            </a:r>
            <a:r>
              <a:rPr lang="en-GB" sz="4400" b="1" dirty="0" smtClean="0"/>
              <a:t> kale;</a:t>
            </a:r>
          </a:p>
          <a:p>
            <a:pPr marL="0" indent="0" algn="ctr">
              <a:buNone/>
            </a:pPr>
            <a:r>
              <a:rPr lang="en-GB" sz="4400" b="1" dirty="0" smtClean="0"/>
              <a:t>Ku </a:t>
            </a:r>
            <a:r>
              <a:rPr lang="en-GB" sz="4400" b="1" dirty="0" err="1" smtClean="0"/>
              <a:t>lupanda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kwamoneke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Ubwingi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luse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62842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Lintu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Kristu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Shakapanga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Afwililya</a:t>
            </a:r>
            <a:r>
              <a:rPr lang="en-GB" sz="4400" b="1" dirty="0" smtClean="0"/>
              <a:t> bantu,</a:t>
            </a:r>
          </a:p>
          <a:p>
            <a:pPr marL="0" indent="0" algn="ctr">
              <a:buNone/>
            </a:pPr>
            <a:r>
              <a:rPr lang="en-GB" sz="4400" b="1" dirty="0" err="1" smtClean="0"/>
              <a:t>Kasuba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takamoneke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Takabalike</a:t>
            </a:r>
            <a:r>
              <a:rPr lang="en-GB" sz="4400" b="1" dirty="0" smtClean="0"/>
              <a:t> ‘</a:t>
            </a:r>
            <a:r>
              <a:rPr lang="en-GB" sz="4400" b="1" dirty="0" err="1" smtClean="0"/>
              <a:t>yo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3456677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Filamba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fyandi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fyacepa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Ubupe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Mfumu</a:t>
            </a:r>
            <a:r>
              <a:rPr lang="en-GB" sz="4400" b="1" dirty="0" smtClean="0"/>
              <a:t>;</a:t>
            </a:r>
          </a:p>
          <a:p>
            <a:pPr marL="0" indent="0" algn="ctr">
              <a:buNone/>
            </a:pPr>
            <a:r>
              <a:rPr lang="en-GB" sz="4400" b="1" dirty="0" err="1" smtClean="0"/>
              <a:t>Kuli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imwe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ndeipela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E co </a:t>
            </a:r>
            <a:r>
              <a:rPr lang="en-GB" sz="4400" b="1" dirty="0" err="1" smtClean="0"/>
              <a:t>ndecita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fye</a:t>
            </a:r>
            <a:r>
              <a:rPr lang="en-GB" sz="4400" b="1" smtClean="0"/>
              <a:t>.</a:t>
            </a:r>
            <a:endParaRPr lang="en-GB" sz="4400" b="1"/>
          </a:p>
        </p:txBody>
      </p:sp>
    </p:spTree>
    <p:extLst>
      <p:ext uri="{BB962C8B-B14F-4D97-AF65-F5344CB8AC3E}">
        <p14:creationId xmlns:p14="http://schemas.microsoft.com/office/powerpoint/2010/main" val="44417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68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2015-01-06T06:41:45Z</dcterms:created>
  <dcterms:modified xsi:type="dcterms:W3CDTF">2015-01-06T06:55:56Z</dcterms:modified>
</cp:coreProperties>
</file>