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56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4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05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0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57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60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4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83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75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7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EA521-2BC4-4E56-B82D-F3A73D0BCD01}" type="datetimeFigureOut">
              <a:rPr lang="en-US" smtClean="0"/>
              <a:t>11/1/2015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17110-EA4B-4B73-9F8D-5F3A51C7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10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7772400" cy="1219199"/>
          </a:xfrm>
        </p:spPr>
        <p:txBody>
          <a:bodyPr/>
          <a:lstStyle/>
          <a:p>
            <a:r>
              <a:rPr lang="en-US" b="1" dirty="0" smtClean="0"/>
              <a:t>126 Lord Speak to me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28800"/>
            <a:ext cx="7924800" cy="44958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tx1"/>
                </a:solidFill>
              </a:rPr>
              <a:t>Munsosho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kuti</a:t>
            </a:r>
            <a:r>
              <a:rPr lang="en-US" sz="4400" dirty="0" smtClean="0">
                <a:solidFill>
                  <a:schemeClr val="tx1"/>
                </a:solidFill>
              </a:rPr>
              <a:t> ‘ne </a:t>
            </a:r>
            <a:r>
              <a:rPr lang="en-US" sz="4400" dirty="0" err="1" smtClean="0">
                <a:solidFill>
                  <a:schemeClr val="tx1"/>
                </a:solidFill>
              </a:rPr>
              <a:t>nsose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  </a:t>
            </a:r>
            <a:r>
              <a:rPr lang="en-US" sz="4400" dirty="0" err="1" smtClean="0">
                <a:solidFill>
                  <a:schemeClr val="tx1"/>
                </a:solidFill>
              </a:rPr>
              <a:t>Umusangu</a:t>
            </a:r>
            <a:r>
              <a:rPr lang="en-US" sz="4400" dirty="0" smtClean="0">
                <a:solidFill>
                  <a:schemeClr val="tx1"/>
                </a:solidFill>
              </a:rPr>
              <a:t>  </a:t>
            </a:r>
            <a:r>
              <a:rPr lang="en-US" sz="4400" dirty="0" err="1" smtClean="0">
                <a:solidFill>
                  <a:schemeClr val="tx1"/>
                </a:solidFill>
              </a:rPr>
              <a:t>umo</a:t>
            </a:r>
            <a:r>
              <a:rPr lang="en-US" sz="4400" dirty="0" smtClean="0">
                <a:solidFill>
                  <a:schemeClr val="tx1"/>
                </a:solidFill>
              </a:rPr>
              <a:t> wine; 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‘</a:t>
            </a:r>
            <a:r>
              <a:rPr lang="en-US" sz="4400" dirty="0" err="1" smtClean="0">
                <a:solidFill>
                  <a:schemeClr val="tx1"/>
                </a:solidFill>
              </a:rPr>
              <a:t>fyo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mwalefwaya</a:t>
            </a:r>
            <a:r>
              <a:rPr lang="en-US" sz="4400" dirty="0" smtClean="0">
                <a:solidFill>
                  <a:schemeClr val="tx1"/>
                </a:solidFill>
              </a:rPr>
              <a:t>, </a:t>
            </a:r>
            <a:r>
              <a:rPr lang="en-US" sz="4400" dirty="0" err="1" smtClean="0">
                <a:solidFill>
                  <a:schemeClr val="tx1"/>
                </a:solidFill>
              </a:rPr>
              <a:t>kamfwaye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err="1" smtClean="0">
                <a:solidFill>
                  <a:schemeClr val="tx1"/>
                </a:solidFill>
              </a:rPr>
              <a:t>Abana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benwa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baluba</a:t>
            </a:r>
            <a:r>
              <a:rPr lang="en-US" sz="4400" dirty="0" smtClean="0">
                <a:solidFill>
                  <a:schemeClr val="tx1"/>
                </a:solidFill>
              </a:rPr>
              <a:t>  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90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05800" cy="47244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tx1"/>
                </a:solidFill>
              </a:rPr>
              <a:t>Muntungululyo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kuti</a:t>
            </a:r>
            <a:r>
              <a:rPr lang="en-US" sz="4400" dirty="0" smtClean="0">
                <a:solidFill>
                  <a:schemeClr val="tx1"/>
                </a:solidFill>
              </a:rPr>
              <a:t> ‘ne</a:t>
            </a:r>
          </a:p>
          <a:p>
            <a:r>
              <a:rPr lang="en-US" sz="4400" dirty="0" err="1" smtClean="0">
                <a:solidFill>
                  <a:schemeClr val="tx1"/>
                </a:solidFill>
              </a:rPr>
              <a:t>Ntugulule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abaluba</a:t>
            </a:r>
            <a:r>
              <a:rPr lang="en-US" sz="44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4400" dirty="0" err="1" smtClean="0">
                <a:solidFill>
                  <a:schemeClr val="tx1"/>
                </a:solidFill>
              </a:rPr>
              <a:t>Mundisho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kuti</a:t>
            </a:r>
            <a:r>
              <a:rPr lang="en-US" sz="4400" dirty="0" smtClean="0">
                <a:solidFill>
                  <a:schemeClr val="tx1"/>
                </a:solidFill>
              </a:rPr>
              <a:t> ‘ne </a:t>
            </a:r>
            <a:r>
              <a:rPr lang="en-US" sz="4400" dirty="0" err="1" smtClean="0">
                <a:solidFill>
                  <a:schemeClr val="tx1"/>
                </a:solidFill>
              </a:rPr>
              <a:t>ndishe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err="1" smtClean="0">
                <a:solidFill>
                  <a:schemeClr val="tx1"/>
                </a:solidFill>
              </a:rPr>
              <a:t>Abana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benwa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nsala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0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7848600" cy="46482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tx1"/>
                </a:solidFill>
              </a:rPr>
              <a:t>Munkoshe</a:t>
            </a:r>
            <a:r>
              <a:rPr lang="en-US" sz="4400" dirty="0" smtClean="0">
                <a:solidFill>
                  <a:schemeClr val="tx1"/>
                </a:solidFill>
              </a:rPr>
              <a:t> mu </a:t>
            </a:r>
            <a:r>
              <a:rPr lang="en-US" sz="4400" dirty="0" err="1" smtClean="0">
                <a:solidFill>
                  <a:schemeClr val="tx1"/>
                </a:solidFill>
              </a:rPr>
              <a:t>kwiminina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Pa </a:t>
            </a:r>
            <a:r>
              <a:rPr lang="en-US" sz="4400" dirty="0" err="1" smtClean="0">
                <a:solidFill>
                  <a:schemeClr val="tx1"/>
                </a:solidFill>
              </a:rPr>
              <a:t>libwe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lya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maka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yenu</a:t>
            </a:r>
            <a:r>
              <a:rPr lang="en-US" sz="44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4400" dirty="0" err="1" smtClean="0">
                <a:solidFill>
                  <a:schemeClr val="tx1"/>
                </a:solidFill>
              </a:rPr>
              <a:t>Ntambikyo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kuboko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kwandi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Ku </a:t>
            </a:r>
            <a:r>
              <a:rPr lang="en-US" sz="4400" dirty="0" err="1" smtClean="0">
                <a:solidFill>
                  <a:schemeClr val="tx1"/>
                </a:solidFill>
              </a:rPr>
              <a:t>bantwa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baleibila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7848600" cy="47244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tx1"/>
                </a:solidFill>
              </a:rPr>
              <a:t>Munfundisho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kuti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mfunde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‘</a:t>
            </a:r>
            <a:r>
              <a:rPr lang="en-US" sz="4400" dirty="0" err="1" smtClean="0">
                <a:solidFill>
                  <a:schemeClr val="tx1"/>
                </a:solidFill>
              </a:rPr>
              <a:t>Fintu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fyenu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ifya</a:t>
            </a:r>
            <a:r>
              <a:rPr lang="en-US" sz="4400" dirty="0" smtClean="0">
                <a:solidFill>
                  <a:schemeClr val="tx1"/>
                </a:solidFill>
              </a:rPr>
              <a:t> cine,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‘</a:t>
            </a:r>
            <a:r>
              <a:rPr lang="en-US" sz="4400" dirty="0" err="1" smtClean="0">
                <a:solidFill>
                  <a:schemeClr val="tx1"/>
                </a:solidFill>
              </a:rPr>
              <a:t>Mashiwi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yandi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yengile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Mu </a:t>
            </a:r>
            <a:r>
              <a:rPr lang="en-US" sz="4400" dirty="0" err="1" smtClean="0">
                <a:solidFill>
                  <a:schemeClr val="tx1"/>
                </a:solidFill>
              </a:rPr>
              <a:t>ba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mitima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yakosa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62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990600"/>
            <a:ext cx="7848600" cy="50292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tx1"/>
                </a:solidFill>
              </a:rPr>
              <a:t>Mumpelyo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butusho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bwenu</a:t>
            </a:r>
            <a:r>
              <a:rPr lang="en-US" sz="44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‘</a:t>
            </a:r>
            <a:r>
              <a:rPr lang="en-US" sz="4400" dirty="0" err="1" smtClean="0">
                <a:solidFill>
                  <a:schemeClr val="tx1"/>
                </a:solidFill>
              </a:rPr>
              <a:t>Kuti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nsose</a:t>
            </a:r>
            <a:r>
              <a:rPr lang="en-US" sz="4400" dirty="0" smtClean="0">
                <a:solidFill>
                  <a:schemeClr val="tx1"/>
                </a:solidFill>
              </a:rPr>
              <a:t> no </a:t>
            </a:r>
            <a:r>
              <a:rPr lang="en-US" sz="4400" dirty="0" err="1" smtClean="0">
                <a:solidFill>
                  <a:schemeClr val="tx1"/>
                </a:solidFill>
              </a:rPr>
              <a:t>kutemwa</a:t>
            </a:r>
            <a:r>
              <a:rPr lang="en-US" sz="44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4400" dirty="0" err="1" smtClean="0">
                <a:solidFill>
                  <a:schemeClr val="tx1"/>
                </a:solidFill>
              </a:rPr>
              <a:t>Amashiwi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ayalinga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Ku </a:t>
            </a:r>
            <a:r>
              <a:rPr lang="en-US" sz="4400" dirty="0" err="1" smtClean="0">
                <a:solidFill>
                  <a:schemeClr val="tx1"/>
                </a:solidFill>
              </a:rPr>
              <a:t>bafilwa</a:t>
            </a:r>
            <a:r>
              <a:rPr lang="en-US" sz="4400" dirty="0" smtClean="0">
                <a:solidFill>
                  <a:schemeClr val="tx1"/>
                </a:solidFill>
              </a:rPr>
              <a:t>, ‘</a:t>
            </a:r>
            <a:r>
              <a:rPr lang="en-US" sz="4400" dirty="0" err="1" smtClean="0">
                <a:solidFill>
                  <a:schemeClr val="tx1"/>
                </a:solidFill>
              </a:rPr>
              <a:t>ba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bulanda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9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914400"/>
            <a:ext cx="7162800" cy="4953000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chemeClr val="tx1"/>
                </a:solidFill>
              </a:rPr>
              <a:t>Mumpale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mwe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Mfumu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yandi</a:t>
            </a:r>
            <a:r>
              <a:rPr lang="en-US" sz="44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‘</a:t>
            </a:r>
            <a:r>
              <a:rPr lang="en-US" sz="4400" dirty="0" err="1" smtClean="0">
                <a:solidFill>
                  <a:schemeClr val="tx1"/>
                </a:solidFill>
              </a:rPr>
              <a:t>Kutyu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mutima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wisule</a:t>
            </a:r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‘</a:t>
            </a:r>
            <a:r>
              <a:rPr lang="en-US" sz="4400" dirty="0" err="1" smtClean="0">
                <a:solidFill>
                  <a:schemeClr val="tx1"/>
                </a:solidFill>
              </a:rPr>
              <a:t>Matontonkanyo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ya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luse</a:t>
            </a:r>
            <a:r>
              <a:rPr lang="en-US" sz="4400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US" sz="4400" dirty="0" err="1" smtClean="0">
                <a:solidFill>
                  <a:schemeClr val="tx1"/>
                </a:solidFill>
              </a:rPr>
              <a:t>Mbalangyo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kutemwa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err="1" smtClean="0">
                <a:solidFill>
                  <a:schemeClr val="tx1"/>
                </a:solidFill>
              </a:rPr>
              <a:t>kwine</a:t>
            </a:r>
            <a:r>
              <a:rPr lang="en-US" sz="4400" dirty="0" smtClean="0">
                <a:solidFill>
                  <a:schemeClr val="tx1"/>
                </a:solidFill>
              </a:rPr>
              <a:t>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111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126 Lord Speak to 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126 Lord Speak to me</dc:title>
  <dc:creator>MELST</dc:creator>
  <cp:lastModifiedBy>Central Church</cp:lastModifiedBy>
  <cp:revision>7</cp:revision>
  <dcterms:created xsi:type="dcterms:W3CDTF">2015-10-30T06:21:27Z</dcterms:created>
  <dcterms:modified xsi:type="dcterms:W3CDTF">2015-11-01T07:19:19Z</dcterms:modified>
</cp:coreProperties>
</file>