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378C-8363-4D50-899D-01AEB603E6CB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10F67-472A-4CE8-AC66-6444A11337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812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378C-8363-4D50-899D-01AEB603E6CB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10F67-472A-4CE8-AC66-6444A11337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10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378C-8363-4D50-899D-01AEB603E6CB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10F67-472A-4CE8-AC66-6444A11337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593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378C-8363-4D50-899D-01AEB603E6CB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10F67-472A-4CE8-AC66-6444A11337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700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378C-8363-4D50-899D-01AEB603E6CB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10F67-472A-4CE8-AC66-6444A11337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22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378C-8363-4D50-899D-01AEB603E6CB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10F67-472A-4CE8-AC66-6444A11337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967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378C-8363-4D50-899D-01AEB603E6CB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10F67-472A-4CE8-AC66-6444A11337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802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378C-8363-4D50-899D-01AEB603E6CB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10F67-472A-4CE8-AC66-6444A11337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967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378C-8363-4D50-899D-01AEB603E6CB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10F67-472A-4CE8-AC66-6444A11337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1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378C-8363-4D50-899D-01AEB603E6CB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10F67-472A-4CE8-AC66-6444A11337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797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6378C-8363-4D50-899D-01AEB603E6CB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10F67-472A-4CE8-AC66-6444A11337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319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6378C-8363-4D50-899D-01AEB603E6CB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10F67-472A-4CE8-AC66-6444A11337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61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980728"/>
            <a:ext cx="7776864" cy="4658072"/>
          </a:xfrm>
        </p:spPr>
        <p:txBody>
          <a:bodyPr>
            <a:normAutofit lnSpcReduction="10000"/>
          </a:bodyPr>
          <a:lstStyle/>
          <a:p>
            <a:r>
              <a:rPr lang="en-GB" sz="4400" b="1" dirty="0" smtClean="0">
                <a:solidFill>
                  <a:schemeClr val="tx1"/>
                </a:solidFill>
              </a:rPr>
              <a:t>209 Once more my Soul</a:t>
            </a:r>
          </a:p>
          <a:p>
            <a:endParaRPr lang="en-GB" sz="4400" b="1" dirty="0">
              <a:solidFill>
                <a:schemeClr val="tx1"/>
              </a:solidFill>
            </a:endParaRPr>
          </a:p>
          <a:p>
            <a:r>
              <a:rPr lang="en-GB" sz="4400" b="1" dirty="0" smtClean="0">
                <a:solidFill>
                  <a:schemeClr val="tx1"/>
                </a:solidFill>
              </a:rPr>
              <a:t>Cine </a:t>
            </a:r>
            <a:r>
              <a:rPr lang="en-GB" sz="4400" b="1" dirty="0" err="1" smtClean="0">
                <a:solidFill>
                  <a:schemeClr val="tx1"/>
                </a:solidFill>
              </a:rPr>
              <a:t>ning’umfwe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landwe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lisuma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Yesu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amfwilile</a:t>
            </a:r>
            <a:r>
              <a:rPr lang="en-GB" sz="4400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en-GB" sz="4400" b="1" dirty="0" smtClean="0">
                <a:solidFill>
                  <a:schemeClr val="tx1"/>
                </a:solidFill>
              </a:rPr>
              <a:t>Ne ci cine </a:t>
            </a:r>
            <a:r>
              <a:rPr lang="en-GB" sz="4400" b="1" dirty="0" err="1" smtClean="0">
                <a:solidFill>
                  <a:schemeClr val="tx1"/>
                </a:solidFill>
              </a:rPr>
              <a:t>cilempamfya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sana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Bushe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ndesumina</a:t>
            </a:r>
            <a:r>
              <a:rPr lang="en-GB" sz="4400" b="1" dirty="0" smtClean="0">
                <a:solidFill>
                  <a:schemeClr val="tx1"/>
                </a:solidFill>
              </a:rPr>
              <a:t>?</a:t>
            </a:r>
            <a:endParaRPr lang="en-GB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5969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Eyo</a:t>
            </a:r>
            <a:r>
              <a:rPr lang="en-GB" sz="4400" b="1" i="1" dirty="0" smtClean="0"/>
              <a:t>! </a:t>
            </a:r>
            <a:r>
              <a:rPr lang="en-GB" sz="4400" b="1" i="1" dirty="0" err="1" smtClean="0"/>
              <a:t>Eyo</a:t>
            </a:r>
            <a:r>
              <a:rPr lang="en-GB" sz="4400" b="1" i="1" dirty="0" smtClean="0"/>
              <a:t>! </a:t>
            </a:r>
            <a:r>
              <a:rPr lang="en-GB" sz="4400" b="1" i="1" dirty="0" err="1" smtClean="0"/>
              <a:t>Lesa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nga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angafwa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err="1" smtClean="0"/>
              <a:t>Ndebo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mwina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mwenu</a:t>
            </a:r>
            <a:r>
              <a:rPr lang="en-GB" sz="4400" b="1" i="1" dirty="0" smtClean="0"/>
              <a:t>!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Fintu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mwamfwilile</a:t>
            </a:r>
            <a:r>
              <a:rPr lang="en-GB" sz="4400" b="1" i="1" dirty="0" smtClean="0"/>
              <a:t> pa </a:t>
            </a:r>
            <a:r>
              <a:rPr lang="en-GB" sz="4400" b="1" i="1" dirty="0" err="1" smtClean="0"/>
              <a:t>lupanda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Indeba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wenu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pe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r>
              <a:rPr lang="en-GB" sz="4400" b="1" i="1" smtClean="0"/>
              <a:t>__</a:t>
            </a:r>
            <a:endParaRPr lang="en-GB" sz="4400" b="1" i="1" dirty="0"/>
          </a:p>
        </p:txBody>
      </p:sp>
    </p:spTree>
    <p:extLst>
      <p:ext uri="{BB962C8B-B14F-4D97-AF65-F5344CB8AC3E}">
        <p14:creationId xmlns:p14="http://schemas.microsoft.com/office/powerpoint/2010/main" val="1374291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Eyo</a:t>
            </a:r>
            <a:r>
              <a:rPr lang="en-GB" sz="4400" b="1" i="1" dirty="0" smtClean="0"/>
              <a:t>! </a:t>
            </a:r>
            <a:r>
              <a:rPr lang="en-GB" sz="4400" b="1" i="1" dirty="0" err="1" smtClean="0"/>
              <a:t>Eyo</a:t>
            </a:r>
            <a:r>
              <a:rPr lang="en-GB" sz="4400" b="1" i="1" dirty="0" smtClean="0"/>
              <a:t>! </a:t>
            </a:r>
            <a:r>
              <a:rPr lang="en-GB" sz="4400" b="1" i="1" dirty="0" err="1" smtClean="0"/>
              <a:t>Lesa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nga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angafwa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err="1" smtClean="0"/>
              <a:t>Ndebo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mwina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mwenu</a:t>
            </a:r>
            <a:r>
              <a:rPr lang="en-GB" sz="4400" b="1" i="1" dirty="0" smtClean="0"/>
              <a:t>!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Fintu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mwamfwilile</a:t>
            </a:r>
            <a:r>
              <a:rPr lang="en-GB" sz="4400" b="1" i="1" dirty="0" smtClean="0"/>
              <a:t> pa </a:t>
            </a:r>
            <a:r>
              <a:rPr lang="en-GB" sz="4400" b="1" i="1" dirty="0" err="1" smtClean="0"/>
              <a:t>lupanda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Indeba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wenu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pe</a:t>
            </a:r>
            <a:r>
              <a:rPr lang="en-GB" sz="4400" b="1" i="1" dirty="0" smtClean="0"/>
              <a:t>.</a:t>
            </a:r>
            <a:endParaRPr lang="en-GB" sz="4400" b="1" i="1" dirty="0"/>
          </a:p>
        </p:txBody>
      </p:sp>
    </p:spTree>
    <p:extLst>
      <p:ext uri="{BB962C8B-B14F-4D97-AF65-F5344CB8AC3E}">
        <p14:creationId xmlns:p14="http://schemas.microsoft.com/office/powerpoint/2010/main" val="2226100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4400" b="1" dirty="0" err="1" smtClean="0"/>
              <a:t>Uluse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lwenu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luntu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lwafula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Lwankulo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mutima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Muli</a:t>
            </a:r>
            <a:r>
              <a:rPr lang="en-GB" sz="4400" b="1" dirty="0" smtClean="0"/>
              <a:t> ‘</a:t>
            </a:r>
            <a:r>
              <a:rPr lang="en-GB" sz="4400" b="1" dirty="0" err="1" smtClean="0"/>
              <a:t>mwe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mweka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Katula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wandi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Nalamusumina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429486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Eyo</a:t>
            </a:r>
            <a:r>
              <a:rPr lang="en-GB" sz="4400" b="1" i="1" dirty="0" smtClean="0"/>
              <a:t>! </a:t>
            </a:r>
            <a:r>
              <a:rPr lang="en-GB" sz="4400" b="1" i="1" dirty="0" err="1" smtClean="0"/>
              <a:t>Eyo</a:t>
            </a:r>
            <a:r>
              <a:rPr lang="en-GB" sz="4400" b="1" i="1" dirty="0" smtClean="0"/>
              <a:t>! </a:t>
            </a:r>
            <a:r>
              <a:rPr lang="en-GB" sz="4400" b="1" i="1" dirty="0" err="1" smtClean="0"/>
              <a:t>Lesa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nga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angafwa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err="1" smtClean="0"/>
              <a:t>Ndebo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mwina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mwenu</a:t>
            </a:r>
            <a:r>
              <a:rPr lang="en-GB" sz="4400" b="1" i="1" dirty="0" smtClean="0"/>
              <a:t>!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Fintu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mwamfwilile</a:t>
            </a:r>
            <a:r>
              <a:rPr lang="en-GB" sz="4400" b="1" i="1" dirty="0" smtClean="0"/>
              <a:t> pa </a:t>
            </a:r>
            <a:r>
              <a:rPr lang="en-GB" sz="4400" b="1" i="1" dirty="0" err="1" smtClean="0"/>
              <a:t>lupanda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Indeba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wenu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pe</a:t>
            </a:r>
            <a:r>
              <a:rPr lang="en-GB" sz="4400" b="1" i="1" dirty="0" smtClean="0"/>
              <a:t>.</a:t>
            </a:r>
            <a:endParaRPr lang="en-GB" sz="4400" b="1" i="1" dirty="0"/>
          </a:p>
        </p:txBody>
      </p:sp>
    </p:spTree>
    <p:extLst>
      <p:ext uri="{BB962C8B-B14F-4D97-AF65-F5344CB8AC3E}">
        <p14:creationId xmlns:p14="http://schemas.microsoft.com/office/powerpoint/2010/main" val="1651549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Mwaishibe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fyo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nshikwetya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maka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Ndatina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ukuwa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Nimpenya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maka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mutumikile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Yesu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yafulisha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793500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Eyo</a:t>
            </a:r>
            <a:r>
              <a:rPr lang="en-GB" sz="4400" b="1" i="1" dirty="0" smtClean="0"/>
              <a:t>! </a:t>
            </a:r>
            <a:r>
              <a:rPr lang="en-GB" sz="4400" b="1" i="1" dirty="0" err="1" smtClean="0"/>
              <a:t>Eyo</a:t>
            </a:r>
            <a:r>
              <a:rPr lang="en-GB" sz="4400" b="1" i="1" dirty="0" smtClean="0"/>
              <a:t>! </a:t>
            </a:r>
            <a:r>
              <a:rPr lang="en-GB" sz="4400" b="1" i="1" dirty="0" err="1" smtClean="0"/>
              <a:t>Lesa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nga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angafwa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err="1" smtClean="0"/>
              <a:t>Ndebo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mwina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mwenu</a:t>
            </a:r>
            <a:r>
              <a:rPr lang="en-GB" sz="4400" b="1" i="1" dirty="0" smtClean="0"/>
              <a:t>!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Fintu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mwamfwilile</a:t>
            </a:r>
            <a:r>
              <a:rPr lang="en-GB" sz="4400" b="1" i="1" dirty="0" smtClean="0"/>
              <a:t> pa </a:t>
            </a:r>
            <a:r>
              <a:rPr lang="en-GB" sz="4400" b="1" i="1" dirty="0" err="1" smtClean="0"/>
              <a:t>lupanda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Indeba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wenu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pe</a:t>
            </a:r>
            <a:r>
              <a:rPr lang="en-GB" sz="4400" b="1" i="1" dirty="0" smtClean="0"/>
              <a:t>.</a:t>
            </a:r>
            <a:endParaRPr lang="en-GB" sz="4400" b="1" i="1" dirty="0"/>
          </a:p>
        </p:txBody>
      </p:sp>
    </p:spTree>
    <p:extLst>
      <p:ext uri="{BB962C8B-B14F-4D97-AF65-F5344CB8AC3E}">
        <p14:creationId xmlns:p14="http://schemas.microsoft.com/office/powerpoint/2010/main" val="698612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smtClean="0"/>
              <a:t>Na </a:t>
            </a:r>
            <a:r>
              <a:rPr lang="en-GB" sz="4400" b="1" dirty="0" err="1" smtClean="0"/>
              <a:t>nomba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Mfumu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twamupapata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Mubafwa</a:t>
            </a:r>
            <a:r>
              <a:rPr lang="en-GB" sz="4400" b="1" dirty="0" smtClean="0"/>
              <a:t> ‘</a:t>
            </a:r>
            <a:r>
              <a:rPr lang="en-GB" sz="4400" b="1" dirty="0" err="1" smtClean="0"/>
              <a:t>ba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bonse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‘</a:t>
            </a:r>
            <a:r>
              <a:rPr lang="en-GB" sz="4400" b="1" dirty="0" err="1" smtClean="0"/>
              <a:t>Kuti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bembe</a:t>
            </a:r>
            <a:r>
              <a:rPr lang="en-GB" sz="4400" b="1" dirty="0" smtClean="0"/>
              <a:t> no </a:t>
            </a:r>
            <a:r>
              <a:rPr lang="en-GB" sz="4400" b="1" dirty="0" err="1" smtClean="0"/>
              <a:t>mutima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umo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“</a:t>
            </a:r>
            <a:r>
              <a:rPr lang="en-GB" sz="4400" b="1" dirty="0" err="1" smtClean="0"/>
              <a:t>Eyo</a:t>
            </a:r>
            <a:r>
              <a:rPr lang="en-GB" sz="4400" b="1" dirty="0" smtClean="0"/>
              <a:t>! </a:t>
            </a:r>
            <a:r>
              <a:rPr lang="en-GB" sz="4400" b="1" dirty="0" err="1" smtClean="0"/>
              <a:t>Ndeba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wenu</a:t>
            </a:r>
            <a:r>
              <a:rPr lang="en-GB" sz="4400" b="1" dirty="0" smtClean="0"/>
              <a:t>.”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4262560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Eyo</a:t>
            </a:r>
            <a:r>
              <a:rPr lang="en-GB" sz="4400" b="1" i="1" dirty="0" smtClean="0"/>
              <a:t>! </a:t>
            </a:r>
            <a:r>
              <a:rPr lang="en-GB" sz="4400" b="1" i="1" dirty="0" err="1" smtClean="0"/>
              <a:t>Eyo</a:t>
            </a:r>
            <a:r>
              <a:rPr lang="en-GB" sz="4400" b="1" i="1" dirty="0" smtClean="0"/>
              <a:t>! </a:t>
            </a:r>
            <a:r>
              <a:rPr lang="en-GB" sz="4400" b="1" i="1" dirty="0" err="1" smtClean="0"/>
              <a:t>Lesa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nga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angafwa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err="1" smtClean="0"/>
              <a:t>Ndebo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mwina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mwenu</a:t>
            </a:r>
            <a:r>
              <a:rPr lang="en-GB" sz="4400" b="1" i="1" dirty="0" smtClean="0"/>
              <a:t>!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Fintu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mwamfwilile</a:t>
            </a:r>
            <a:r>
              <a:rPr lang="en-GB" sz="4400" b="1" i="1" dirty="0" smtClean="0"/>
              <a:t> pa </a:t>
            </a:r>
            <a:r>
              <a:rPr lang="en-GB" sz="4400" b="1" i="1" dirty="0" err="1" smtClean="0"/>
              <a:t>lupanda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Indeba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wenu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pe</a:t>
            </a:r>
            <a:r>
              <a:rPr lang="en-GB" sz="4400" b="1" i="1" dirty="0" smtClean="0"/>
              <a:t>.</a:t>
            </a:r>
            <a:endParaRPr lang="en-GB" sz="4400" b="1" i="1" dirty="0"/>
          </a:p>
        </p:txBody>
      </p:sp>
    </p:spTree>
    <p:extLst>
      <p:ext uri="{BB962C8B-B14F-4D97-AF65-F5344CB8AC3E}">
        <p14:creationId xmlns:p14="http://schemas.microsoft.com/office/powerpoint/2010/main" val="425331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smtClean="0"/>
              <a:t>Kale </a:t>
            </a:r>
            <a:r>
              <a:rPr lang="en-GB" sz="4400" b="1" dirty="0" err="1" smtClean="0"/>
              <a:t>bonse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abamulombele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Abati</a:t>
            </a:r>
            <a:r>
              <a:rPr lang="en-GB" sz="4400" b="1" dirty="0" smtClean="0"/>
              <a:t>, “</a:t>
            </a:r>
            <a:r>
              <a:rPr lang="en-GB" sz="4400" b="1" dirty="0" err="1" smtClean="0"/>
              <a:t>Mungafwe</a:t>
            </a:r>
            <a:r>
              <a:rPr lang="en-GB" sz="4400" b="1" dirty="0" smtClean="0"/>
              <a:t>”</a:t>
            </a:r>
          </a:p>
          <a:p>
            <a:pPr marL="0" indent="0" algn="ctr">
              <a:buNone/>
            </a:pPr>
            <a:r>
              <a:rPr lang="en-GB" sz="4400" b="1" dirty="0" err="1" smtClean="0"/>
              <a:t>Bwangu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bwangu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mwabaswike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smtClean="0"/>
              <a:t>“</a:t>
            </a:r>
            <a:r>
              <a:rPr lang="en-GB" sz="4400" b="1" dirty="0" err="1" smtClean="0"/>
              <a:t>Eyo</a:t>
            </a:r>
            <a:r>
              <a:rPr lang="en-GB" sz="4400" b="1" dirty="0" smtClean="0"/>
              <a:t>!”</a:t>
            </a:r>
          </a:p>
          <a:p>
            <a:pPr marL="0" indent="0" algn="ctr">
              <a:buNone/>
            </a:pPr>
            <a:r>
              <a:rPr lang="en-GB" sz="4400" b="1" dirty="0" err="1" smtClean="0"/>
              <a:t>Cibe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nge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fyo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nomba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503522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201</Words>
  <Application>Microsoft Office PowerPoint</Application>
  <PresentationFormat>On-screen Show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2</cp:revision>
  <dcterms:created xsi:type="dcterms:W3CDTF">2015-02-14T08:09:21Z</dcterms:created>
  <dcterms:modified xsi:type="dcterms:W3CDTF">2015-02-14T08:26:42Z</dcterms:modified>
</cp:coreProperties>
</file>