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6FFCF-22C0-49FE-911D-E806434B0E5A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568CD-AECB-4D35-B22C-4752C27FD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644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6FFCF-22C0-49FE-911D-E806434B0E5A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568CD-AECB-4D35-B22C-4752C27FD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27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6FFCF-22C0-49FE-911D-E806434B0E5A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568CD-AECB-4D35-B22C-4752C27FD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207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6FFCF-22C0-49FE-911D-E806434B0E5A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568CD-AECB-4D35-B22C-4752C27FD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211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6FFCF-22C0-49FE-911D-E806434B0E5A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568CD-AECB-4D35-B22C-4752C27FD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497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6FFCF-22C0-49FE-911D-E806434B0E5A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568CD-AECB-4D35-B22C-4752C27FD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58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6FFCF-22C0-49FE-911D-E806434B0E5A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568CD-AECB-4D35-B22C-4752C27FD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105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6FFCF-22C0-49FE-911D-E806434B0E5A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568CD-AECB-4D35-B22C-4752C27FD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745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6FFCF-22C0-49FE-911D-E806434B0E5A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568CD-AECB-4D35-B22C-4752C27FD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387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6FFCF-22C0-49FE-911D-E806434B0E5A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568CD-AECB-4D35-B22C-4752C27FD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67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6FFCF-22C0-49FE-911D-E806434B0E5A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568CD-AECB-4D35-B22C-4752C27FD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950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56FFCF-22C0-49FE-911D-E806434B0E5A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568CD-AECB-4D35-B22C-4752C27FD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807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1143000"/>
          </a:xfrm>
        </p:spPr>
        <p:txBody>
          <a:bodyPr>
            <a:noAutofit/>
          </a:bodyPr>
          <a:lstStyle/>
          <a:p>
            <a:r>
              <a:rPr lang="en-US" b="1" dirty="0" err="1"/>
              <a:t>Yesu</a:t>
            </a:r>
            <a:r>
              <a:rPr lang="en-US" b="1" dirty="0"/>
              <a:t> </a:t>
            </a:r>
            <a:r>
              <a:rPr lang="en-US" b="1" dirty="0" err="1"/>
              <a:t>ni</a:t>
            </a:r>
            <a:r>
              <a:rPr lang="en-US" b="1" dirty="0"/>
              <a:t> </a:t>
            </a:r>
            <a:r>
              <a:rPr lang="en-US" b="1" dirty="0" err="1"/>
              <a:t>ku</a:t>
            </a:r>
            <a:r>
              <a:rPr lang="en-US" b="1" dirty="0"/>
              <a:t> </a:t>
            </a:r>
            <a:r>
              <a:rPr lang="en-US" b="1" dirty="0" err="1" smtClean="0"/>
              <a:t>Kalbale</a:t>
            </a:r>
            <a:r>
              <a:rPr lang="en-US" b="1" dirty="0" smtClean="0"/>
              <a:t>  # 49 </a:t>
            </a:r>
            <a:r>
              <a:rPr lang="en-US" dirty="0"/>
              <a:t/>
            </a:r>
            <a:br>
              <a:rPr lang="en-US" dirty="0"/>
            </a:br>
            <a:r>
              <a:rPr lang="en-US" b="1" i="1" dirty="0" smtClean="0">
                <a:solidFill>
                  <a:srgbClr val="FF0000"/>
                </a:solidFill>
              </a:rPr>
              <a:t>Jesus</a:t>
            </a:r>
            <a:r>
              <a:rPr lang="en-US" b="1" i="1" dirty="0" smtClean="0">
                <a:solidFill>
                  <a:srgbClr val="FF0000"/>
                </a:solidFill>
              </a:rPr>
              <a:t>, keep me </a:t>
            </a:r>
            <a:r>
              <a:rPr lang="en-US" b="1" i="1" dirty="0" smtClean="0">
                <a:solidFill>
                  <a:srgbClr val="FF0000"/>
                </a:solidFill>
              </a:rPr>
              <a:t>near</a:t>
            </a:r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438400"/>
            <a:ext cx="8229600" cy="3352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err="1"/>
              <a:t>Yesu</a:t>
            </a:r>
            <a:r>
              <a:rPr lang="en-US" sz="4400" b="1" dirty="0"/>
              <a:t> </a:t>
            </a:r>
            <a:r>
              <a:rPr lang="en-US" sz="4400" b="1" dirty="0" err="1"/>
              <a:t>ni</a:t>
            </a:r>
            <a:r>
              <a:rPr lang="en-US" sz="4400" b="1" dirty="0"/>
              <a:t> </a:t>
            </a:r>
            <a:r>
              <a:rPr lang="en-US" sz="4400" b="1" dirty="0" err="1"/>
              <a:t>ku</a:t>
            </a:r>
            <a:r>
              <a:rPr lang="en-US" sz="4400" b="1" dirty="0"/>
              <a:t> </a:t>
            </a:r>
            <a:r>
              <a:rPr lang="en-US" sz="4400" b="1" dirty="0" err="1"/>
              <a:t>Kalbale</a:t>
            </a:r>
            <a:endParaRPr lang="en-US" sz="4400" b="1" dirty="0" smtClean="0"/>
          </a:p>
          <a:p>
            <a:pPr marL="0" indent="0" algn="ctr">
              <a:buNone/>
            </a:pPr>
            <a:r>
              <a:rPr lang="en-US" sz="4400" b="1" dirty="0" err="1" smtClean="0"/>
              <a:t>Ndefwayo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kwikala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smtClean="0"/>
              <a:t>‘</a:t>
            </a:r>
            <a:r>
              <a:rPr lang="en-US" sz="4400" b="1" dirty="0" err="1" smtClean="0"/>
              <a:t>Kuti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njishibe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fyonse</a:t>
            </a:r>
            <a:endParaRPr lang="en-US" sz="4400" b="1" dirty="0" smtClean="0"/>
          </a:p>
          <a:p>
            <a:pPr marL="0" indent="0" algn="ctr">
              <a:buNone/>
            </a:pPr>
            <a:r>
              <a:rPr lang="en-US" sz="4400" b="1" dirty="0" err="1" smtClean="0"/>
              <a:t>Ifya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luse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lwenu</a:t>
            </a:r>
            <a:r>
              <a:rPr lang="en-US" sz="4400" b="1" dirty="0" smtClean="0"/>
              <a:t>.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879924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38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i="1" dirty="0" err="1" smtClean="0"/>
              <a:t>Kalbale</a:t>
            </a:r>
            <a:r>
              <a:rPr lang="en-US" sz="4400" b="1" i="1" dirty="0" smtClean="0"/>
              <a:t>, </a:t>
            </a:r>
            <a:r>
              <a:rPr lang="en-US" sz="4400" b="1" i="1" dirty="0" err="1" smtClean="0"/>
              <a:t>Kalbale</a:t>
            </a:r>
            <a:r>
              <a:rPr lang="en-US" sz="4400" b="1" i="1" dirty="0" smtClean="0"/>
              <a:t>,</a:t>
            </a:r>
          </a:p>
          <a:p>
            <a:pPr marL="0" indent="0" algn="ctr">
              <a:buNone/>
            </a:pPr>
            <a:r>
              <a:rPr lang="en-US" sz="4400" b="1" i="1" dirty="0" smtClean="0"/>
              <a:t>E </a:t>
            </a:r>
            <a:r>
              <a:rPr lang="en-US" sz="4400" b="1" i="1" dirty="0" err="1" smtClean="0"/>
              <a:t>ku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mutima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wandi</a:t>
            </a:r>
            <a:r>
              <a:rPr lang="en-US" sz="4400" b="1" i="1" dirty="0" smtClean="0"/>
              <a:t>,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Ine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nsangweko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pe</a:t>
            </a:r>
            <a:r>
              <a:rPr lang="en-US" sz="4400" b="1" i="1" dirty="0" smtClean="0"/>
              <a:t>,</a:t>
            </a:r>
          </a:p>
          <a:p>
            <a:pPr marL="0" indent="0" algn="ctr">
              <a:buNone/>
            </a:pPr>
            <a:r>
              <a:rPr lang="en-US" sz="4400" b="1" i="1" dirty="0" smtClean="0"/>
              <a:t>E </a:t>
            </a:r>
            <a:r>
              <a:rPr lang="en-US" sz="4400" b="1" i="1" dirty="0" err="1" smtClean="0"/>
              <a:t>ku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mweo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wandi</a:t>
            </a:r>
            <a:r>
              <a:rPr lang="en-US" sz="4400" b="1" i="1" dirty="0" smtClean="0"/>
              <a:t>.</a:t>
            </a:r>
            <a:endParaRPr lang="en-US" sz="4400" b="1" i="1" dirty="0"/>
          </a:p>
        </p:txBody>
      </p:sp>
    </p:spTree>
    <p:extLst>
      <p:ext uri="{BB962C8B-B14F-4D97-AF65-F5344CB8AC3E}">
        <p14:creationId xmlns:p14="http://schemas.microsoft.com/office/powerpoint/2010/main" val="41177826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smtClean="0"/>
              <a:t>E </a:t>
            </a:r>
            <a:r>
              <a:rPr lang="en-US" sz="4400" b="1" dirty="0" err="1" smtClean="0"/>
              <a:t>ko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atula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babi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err="1" smtClean="0"/>
              <a:t>Bamonako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bumi</a:t>
            </a:r>
            <a:r>
              <a:rPr lang="en-US" sz="4400" b="1" dirty="0" smtClean="0"/>
              <a:t>;</a:t>
            </a:r>
          </a:p>
          <a:p>
            <a:pPr marL="0" indent="0" algn="ctr">
              <a:buNone/>
            </a:pPr>
            <a:r>
              <a:rPr lang="en-US" sz="4400" b="1" dirty="0" smtClean="0"/>
              <a:t>E </a:t>
            </a:r>
            <a:r>
              <a:rPr lang="en-US" sz="4400" b="1" dirty="0" err="1" smtClean="0"/>
              <a:t>ko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balesekela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smtClean="0"/>
              <a:t>No </a:t>
            </a:r>
            <a:r>
              <a:rPr lang="en-US" sz="4400" b="1" dirty="0" err="1" smtClean="0"/>
              <a:t>bumi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bapelwa</a:t>
            </a:r>
            <a:r>
              <a:rPr lang="en-US" sz="4400" b="1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395434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i="1" dirty="0" err="1"/>
              <a:t>Kalbale</a:t>
            </a:r>
            <a:r>
              <a:rPr lang="en-US" sz="4400" b="1" i="1" dirty="0"/>
              <a:t>, </a:t>
            </a:r>
            <a:r>
              <a:rPr lang="en-US" sz="4400" b="1" i="1" dirty="0" err="1"/>
              <a:t>Kalbale</a:t>
            </a:r>
            <a:r>
              <a:rPr lang="en-US" sz="4400" b="1" i="1" dirty="0"/>
              <a:t>,</a:t>
            </a:r>
          </a:p>
          <a:p>
            <a:pPr marL="0" indent="0" algn="ctr">
              <a:buNone/>
            </a:pPr>
            <a:r>
              <a:rPr lang="en-US" sz="4400" b="1" i="1" dirty="0"/>
              <a:t>E </a:t>
            </a:r>
            <a:r>
              <a:rPr lang="en-US" sz="4400" b="1" i="1" dirty="0" err="1"/>
              <a:t>ku</a:t>
            </a:r>
            <a:r>
              <a:rPr lang="en-US" sz="4400" b="1" i="1" dirty="0"/>
              <a:t> </a:t>
            </a:r>
            <a:r>
              <a:rPr lang="en-US" sz="4400" b="1" i="1" dirty="0" err="1"/>
              <a:t>mutima</a:t>
            </a:r>
            <a:r>
              <a:rPr lang="en-US" sz="4400" b="1" i="1" dirty="0"/>
              <a:t> </a:t>
            </a:r>
            <a:r>
              <a:rPr lang="en-US" sz="4400" b="1" i="1" dirty="0" err="1"/>
              <a:t>wandi</a:t>
            </a:r>
            <a:r>
              <a:rPr lang="en-US" sz="4400" b="1" i="1" dirty="0"/>
              <a:t>,</a:t>
            </a:r>
          </a:p>
          <a:p>
            <a:pPr marL="0" indent="0" algn="ctr">
              <a:buNone/>
            </a:pPr>
            <a:r>
              <a:rPr lang="en-US" sz="4400" b="1" i="1" dirty="0" err="1"/>
              <a:t>Ine</a:t>
            </a:r>
            <a:r>
              <a:rPr lang="en-US" sz="4400" b="1" i="1" dirty="0"/>
              <a:t> </a:t>
            </a:r>
            <a:r>
              <a:rPr lang="en-US" sz="4400" b="1" i="1" dirty="0" err="1"/>
              <a:t>nsangweko</a:t>
            </a:r>
            <a:r>
              <a:rPr lang="en-US" sz="4400" b="1" i="1" dirty="0"/>
              <a:t> </a:t>
            </a:r>
            <a:r>
              <a:rPr lang="en-US" sz="4400" b="1" i="1" dirty="0" err="1"/>
              <a:t>pe</a:t>
            </a:r>
            <a:r>
              <a:rPr lang="en-US" sz="4400" b="1" i="1" dirty="0"/>
              <a:t>,</a:t>
            </a:r>
          </a:p>
          <a:p>
            <a:pPr marL="0" indent="0" algn="ctr">
              <a:buNone/>
            </a:pPr>
            <a:r>
              <a:rPr lang="en-US" sz="4400" b="1" i="1" dirty="0"/>
              <a:t>E </a:t>
            </a:r>
            <a:r>
              <a:rPr lang="en-US" sz="4400" b="1" i="1" dirty="0" err="1"/>
              <a:t>ku</a:t>
            </a:r>
            <a:r>
              <a:rPr lang="en-US" sz="4400" b="1" i="1" dirty="0"/>
              <a:t> </a:t>
            </a:r>
            <a:r>
              <a:rPr lang="en-US" sz="4400" b="1" i="1" dirty="0" err="1"/>
              <a:t>mweo</a:t>
            </a:r>
            <a:r>
              <a:rPr lang="en-US" sz="4400" b="1" i="1" dirty="0"/>
              <a:t> </a:t>
            </a:r>
            <a:r>
              <a:rPr lang="en-US" sz="4400" b="1" i="1" dirty="0" err="1"/>
              <a:t>wandi</a:t>
            </a:r>
            <a:r>
              <a:rPr lang="en-US" sz="4400" b="1" i="1" dirty="0"/>
              <a:t>.</a:t>
            </a:r>
          </a:p>
          <a:p>
            <a:pPr marL="0" indent="0" algn="ctr">
              <a:buNone/>
            </a:pP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10875600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smtClean="0"/>
              <a:t>Pa </a:t>
            </a:r>
            <a:r>
              <a:rPr lang="en-US" sz="4400" b="1" dirty="0" err="1" smtClean="0"/>
              <a:t>kwisa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kwa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kwa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Kristu</a:t>
            </a:r>
            <a:endParaRPr lang="en-US" sz="4400" b="1" dirty="0" smtClean="0"/>
          </a:p>
          <a:p>
            <a:pPr marL="0" indent="0" algn="ctr">
              <a:buNone/>
            </a:pPr>
            <a:r>
              <a:rPr lang="en-US" sz="4400" b="1" dirty="0" smtClean="0"/>
              <a:t>E </a:t>
            </a:r>
            <a:r>
              <a:rPr lang="en-US" sz="4400" b="1" dirty="0" err="1" smtClean="0"/>
              <a:t>ko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tukasangwa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smtClean="0"/>
              <a:t>Na </a:t>
            </a:r>
            <a:r>
              <a:rPr lang="en-US" sz="4400" b="1" dirty="0" smtClean="0"/>
              <a:t>mu </a:t>
            </a:r>
            <a:r>
              <a:rPr lang="en-US" sz="4400" b="1" dirty="0" err="1" smtClean="0"/>
              <a:t>mulu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mwa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Lesa</a:t>
            </a:r>
            <a:endParaRPr lang="en-US" sz="4400" b="1" dirty="0" smtClean="0"/>
          </a:p>
          <a:p>
            <a:pPr marL="0" indent="0" algn="ctr">
              <a:buNone/>
            </a:pPr>
            <a:r>
              <a:rPr lang="en-US" sz="4400" b="1" dirty="0" err="1" smtClean="0"/>
              <a:t>Kalbale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tukemba</a:t>
            </a:r>
            <a:r>
              <a:rPr lang="en-US" sz="4400" b="1" dirty="0" smtClean="0"/>
              <a:t>.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22441597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i="1" dirty="0" err="1"/>
              <a:t>Kalbale</a:t>
            </a:r>
            <a:r>
              <a:rPr lang="en-US" sz="4400" b="1" i="1" dirty="0"/>
              <a:t>, </a:t>
            </a:r>
            <a:r>
              <a:rPr lang="en-US" sz="4400" b="1" i="1" dirty="0" err="1"/>
              <a:t>Kalbale</a:t>
            </a:r>
            <a:r>
              <a:rPr lang="en-US" sz="4400" b="1" i="1" dirty="0"/>
              <a:t>,</a:t>
            </a:r>
          </a:p>
          <a:p>
            <a:pPr marL="0" indent="0" algn="ctr">
              <a:buNone/>
            </a:pPr>
            <a:r>
              <a:rPr lang="en-US" sz="4400" b="1" i="1" dirty="0"/>
              <a:t>E </a:t>
            </a:r>
            <a:r>
              <a:rPr lang="en-US" sz="4400" b="1" i="1" dirty="0" err="1"/>
              <a:t>ku</a:t>
            </a:r>
            <a:r>
              <a:rPr lang="en-US" sz="4400" b="1" i="1" dirty="0"/>
              <a:t> </a:t>
            </a:r>
            <a:r>
              <a:rPr lang="en-US" sz="4400" b="1" i="1" dirty="0" err="1"/>
              <a:t>mutima</a:t>
            </a:r>
            <a:r>
              <a:rPr lang="en-US" sz="4400" b="1" i="1" dirty="0"/>
              <a:t> </a:t>
            </a:r>
            <a:r>
              <a:rPr lang="en-US" sz="4400" b="1" i="1" dirty="0" err="1"/>
              <a:t>wandi</a:t>
            </a:r>
            <a:r>
              <a:rPr lang="en-US" sz="4400" b="1" i="1" dirty="0"/>
              <a:t>,</a:t>
            </a:r>
          </a:p>
          <a:p>
            <a:pPr marL="0" indent="0" algn="ctr">
              <a:buNone/>
            </a:pPr>
            <a:r>
              <a:rPr lang="en-US" sz="4400" b="1" i="1" dirty="0" err="1"/>
              <a:t>Ine</a:t>
            </a:r>
            <a:r>
              <a:rPr lang="en-US" sz="4400" b="1" i="1" dirty="0"/>
              <a:t> </a:t>
            </a:r>
            <a:r>
              <a:rPr lang="en-US" sz="4400" b="1" i="1" dirty="0" err="1"/>
              <a:t>nsangweko</a:t>
            </a:r>
            <a:r>
              <a:rPr lang="en-US" sz="4400" b="1" i="1" dirty="0"/>
              <a:t> </a:t>
            </a:r>
            <a:r>
              <a:rPr lang="en-US" sz="4400" b="1" i="1" dirty="0" err="1"/>
              <a:t>pe</a:t>
            </a:r>
            <a:r>
              <a:rPr lang="en-US" sz="4400" b="1" i="1" dirty="0"/>
              <a:t>,</a:t>
            </a:r>
          </a:p>
          <a:p>
            <a:pPr marL="0" indent="0" algn="ctr">
              <a:buNone/>
            </a:pPr>
            <a:r>
              <a:rPr lang="en-US" sz="4400" b="1" i="1" dirty="0"/>
              <a:t>E </a:t>
            </a:r>
            <a:r>
              <a:rPr lang="en-US" sz="4400" b="1" i="1" dirty="0" err="1"/>
              <a:t>ku</a:t>
            </a:r>
            <a:r>
              <a:rPr lang="en-US" sz="4400" b="1" i="1" dirty="0"/>
              <a:t> </a:t>
            </a:r>
            <a:r>
              <a:rPr lang="en-US" sz="4400" b="1" i="1" dirty="0" err="1"/>
              <a:t>mweo</a:t>
            </a:r>
            <a:r>
              <a:rPr lang="en-US" sz="4400" b="1" i="1" dirty="0"/>
              <a:t> </a:t>
            </a:r>
            <a:r>
              <a:rPr lang="en-US" sz="4400" b="1" i="1" dirty="0" err="1"/>
              <a:t>wandi</a:t>
            </a:r>
            <a:r>
              <a:rPr lang="en-US" sz="4400" b="1" i="1" dirty="0"/>
              <a:t>.</a:t>
            </a:r>
          </a:p>
          <a:p>
            <a:pPr marL="0" indent="0" algn="ctr">
              <a:buNone/>
            </a:pPr>
            <a:r>
              <a:rPr lang="en-GB" sz="4400" b="1" smtClean="0"/>
              <a:t>___</a:t>
            </a:r>
            <a:endParaRPr lang="en-GB" sz="4400" b="1"/>
          </a:p>
        </p:txBody>
      </p:sp>
    </p:spTree>
    <p:extLst>
      <p:ext uri="{BB962C8B-B14F-4D97-AF65-F5344CB8AC3E}">
        <p14:creationId xmlns:p14="http://schemas.microsoft.com/office/powerpoint/2010/main" val="40097299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109</Words>
  <Application>Microsoft Office PowerPoint</Application>
  <PresentationFormat>On-screen Show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Yesu ni ku Kalbale  # 49  Jesus, keep me near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#49 “Jesus, keep me near”</dc:title>
  <dc:creator>Aggrey Ndhlovu</dc:creator>
  <cp:lastModifiedBy>Jonah</cp:lastModifiedBy>
  <cp:revision>7</cp:revision>
  <dcterms:created xsi:type="dcterms:W3CDTF">2015-01-03T16:24:06Z</dcterms:created>
  <dcterms:modified xsi:type="dcterms:W3CDTF">2015-01-05T13:12:19Z</dcterms:modified>
</cp:coreProperties>
</file>