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61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64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679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396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28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941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908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015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5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23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28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6CCAF-8148-4874-BA55-50A19065FB3A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881BE-8AB2-42D9-9B26-31368EA4CB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976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620688"/>
            <a:ext cx="7848872" cy="5688632"/>
          </a:xfrm>
        </p:spPr>
        <p:txBody>
          <a:bodyPr>
            <a:normAutofit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Ilintu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mutende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uleya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ine</a:t>
            </a:r>
            <a:r>
              <a:rPr lang="en-GB" sz="4000" b="1" dirty="0" smtClean="0">
                <a:solidFill>
                  <a:schemeClr val="tx1"/>
                </a:solidFill>
              </a:rPr>
              <a:t>  # 125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When peace like a river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Ilintu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mutende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uleya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ine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Nangwa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malanda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yesa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pe</a:t>
            </a:r>
            <a:r>
              <a:rPr lang="en-GB" sz="40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000" b="1" dirty="0" smtClean="0">
                <a:solidFill>
                  <a:schemeClr val="tx1"/>
                </a:solidFill>
              </a:rPr>
              <a:t>Ni </a:t>
            </a:r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mwamfundisho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kuti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njishibe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Mutende</a:t>
            </a:r>
            <a:r>
              <a:rPr lang="en-GB" sz="4000" b="1" dirty="0" smtClean="0">
                <a:solidFill>
                  <a:schemeClr val="tx1"/>
                </a:solidFill>
              </a:rPr>
              <a:t>, </a:t>
            </a:r>
            <a:r>
              <a:rPr lang="en-GB" sz="4000" b="1" dirty="0" err="1" smtClean="0">
                <a:solidFill>
                  <a:schemeClr val="tx1"/>
                </a:solidFill>
              </a:rPr>
              <a:t>mutende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kuli</a:t>
            </a:r>
            <a:r>
              <a:rPr lang="en-GB" sz="4000" b="1" dirty="0" smtClean="0">
                <a:solidFill>
                  <a:schemeClr val="tx1"/>
                </a:solidFill>
              </a:rPr>
              <a:t> ‘ne.</a:t>
            </a:r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377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 … </a:t>
            </a:r>
            <a:r>
              <a:rPr lang="en-GB" sz="4400" b="1" i="1" dirty="0" err="1" smtClean="0"/>
              <a:t>kuli</a:t>
            </a:r>
            <a:r>
              <a:rPr lang="en-GB" sz="4400" b="1" i="1" dirty="0" smtClean="0"/>
              <a:t> ‘ne …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kuli</a:t>
            </a:r>
            <a:r>
              <a:rPr lang="en-GB" sz="4400" b="1" i="1" smtClean="0"/>
              <a:t> ‘ne.</a:t>
            </a:r>
          </a:p>
          <a:p>
            <a:pPr marL="0" indent="0" algn="ctr">
              <a:buNone/>
            </a:pP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236117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 … </a:t>
            </a:r>
            <a:r>
              <a:rPr lang="en-GB" sz="4400" b="1" i="1" dirty="0" err="1" smtClean="0"/>
              <a:t>kuli</a:t>
            </a:r>
            <a:r>
              <a:rPr lang="en-GB" sz="4400" b="1" i="1" dirty="0" smtClean="0"/>
              <a:t> ‘ne …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kuli</a:t>
            </a:r>
            <a:r>
              <a:rPr lang="en-GB" sz="4400" b="1" i="1" dirty="0" smtClean="0"/>
              <a:t> ‘ne.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1284911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Satana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ntunka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kwiso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kweshiwa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Ninjishibe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landwe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ili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Alimfwilile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Kristu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nandubula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Mutende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mutende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kuli</a:t>
            </a:r>
            <a:r>
              <a:rPr lang="en-GB" sz="4400" b="1" dirty="0" smtClean="0"/>
              <a:t> ‘ne.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356143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 … </a:t>
            </a:r>
            <a:r>
              <a:rPr lang="en-GB" sz="4400" b="1" i="1" dirty="0" err="1" smtClean="0"/>
              <a:t>kuli</a:t>
            </a:r>
            <a:r>
              <a:rPr lang="en-GB" sz="4400" b="1" i="1" dirty="0" smtClean="0"/>
              <a:t> ‘ne …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kuli</a:t>
            </a:r>
            <a:r>
              <a:rPr lang="en-GB" sz="4400" b="1" i="1" dirty="0" smtClean="0"/>
              <a:t> ‘ne.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227796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Impulumushi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shintu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nacitacita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Te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shimo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lelo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shonse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Shalipampaminwa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lupanda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Mutende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mutende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kuli</a:t>
            </a:r>
            <a:r>
              <a:rPr lang="en-GB" sz="4400" b="1" dirty="0" smtClean="0"/>
              <a:t> ‘ne.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465840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 … </a:t>
            </a:r>
            <a:r>
              <a:rPr lang="en-GB" sz="4400" b="1" i="1" dirty="0" err="1" smtClean="0"/>
              <a:t>kuli</a:t>
            </a:r>
            <a:r>
              <a:rPr lang="en-GB" sz="4400" b="1" i="1" dirty="0" smtClean="0"/>
              <a:t> ‘ne …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kuli</a:t>
            </a:r>
            <a:r>
              <a:rPr lang="en-GB" sz="4400" b="1" i="1" dirty="0" smtClean="0"/>
              <a:t> ‘ne.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916784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smtClean="0"/>
              <a:t>Na </a:t>
            </a:r>
            <a:r>
              <a:rPr lang="en-GB" sz="4400" b="1" dirty="0" err="1" smtClean="0"/>
              <a:t>ine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ndefwaya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njikalile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Kristu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yakamfimba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mabimbi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Te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kuti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ntine</a:t>
            </a:r>
            <a:r>
              <a:rPr lang="en-GB" sz="4400" b="1" dirty="0" smtClean="0"/>
              <a:t>, mu </a:t>
            </a:r>
            <a:r>
              <a:rPr lang="en-GB" sz="4400" b="1" dirty="0" err="1" smtClean="0"/>
              <a:t>mfwa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mweo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Mutende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mutende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kuli</a:t>
            </a:r>
            <a:r>
              <a:rPr lang="en-GB" sz="4400" b="1" dirty="0" smtClean="0"/>
              <a:t> ‘ne.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631636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 … </a:t>
            </a:r>
            <a:r>
              <a:rPr lang="en-GB" sz="4400" b="1" i="1" dirty="0" err="1" smtClean="0"/>
              <a:t>kuli</a:t>
            </a:r>
            <a:r>
              <a:rPr lang="en-GB" sz="4400" b="1" i="1" dirty="0" smtClean="0"/>
              <a:t> ‘ne …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mutende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kuli</a:t>
            </a:r>
            <a:r>
              <a:rPr lang="en-GB" sz="4400" b="1" i="1" dirty="0" smtClean="0"/>
              <a:t> ‘ne.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863016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smtClean="0"/>
              <a:t>E </a:t>
            </a:r>
            <a:r>
              <a:rPr lang="en-GB" sz="4400" b="1" dirty="0" err="1" smtClean="0"/>
              <a:t>kwisa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kwenu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ndepembela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Ku </a:t>
            </a:r>
            <a:r>
              <a:rPr lang="en-GB" sz="4400" b="1" dirty="0" err="1" smtClean="0"/>
              <a:t>mwesu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cilindi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Penga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mungeli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shiwi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Mutende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mutende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kuli</a:t>
            </a:r>
            <a:r>
              <a:rPr lang="en-GB" sz="4400" b="1" dirty="0" smtClean="0"/>
              <a:t> ‘ne.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624951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204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3</cp:revision>
  <dcterms:created xsi:type="dcterms:W3CDTF">2015-01-06T09:36:33Z</dcterms:created>
  <dcterms:modified xsi:type="dcterms:W3CDTF">2015-01-06T09:57:46Z</dcterms:modified>
</cp:coreProperties>
</file>