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D0FF6-2967-4500-B1CA-82BD1C27A3A6}" type="datetimeFigureOut">
              <a:rPr lang="en-GB" smtClean="0"/>
              <a:t>14/02/2015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9904-EF27-4CD4-9C67-A27074C051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1494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D0FF6-2967-4500-B1CA-82BD1C27A3A6}" type="datetimeFigureOut">
              <a:rPr lang="en-GB" smtClean="0"/>
              <a:t>14/02/2015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9904-EF27-4CD4-9C67-A27074C051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5555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D0FF6-2967-4500-B1CA-82BD1C27A3A6}" type="datetimeFigureOut">
              <a:rPr lang="en-GB" smtClean="0"/>
              <a:t>14/02/2015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9904-EF27-4CD4-9C67-A27074C051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657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D0FF6-2967-4500-B1CA-82BD1C27A3A6}" type="datetimeFigureOut">
              <a:rPr lang="en-GB" smtClean="0"/>
              <a:t>14/02/2015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9904-EF27-4CD4-9C67-A27074C051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8532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D0FF6-2967-4500-B1CA-82BD1C27A3A6}" type="datetimeFigureOut">
              <a:rPr lang="en-GB" smtClean="0"/>
              <a:t>14/02/2015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9904-EF27-4CD4-9C67-A27074C051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9673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D0FF6-2967-4500-B1CA-82BD1C27A3A6}" type="datetimeFigureOut">
              <a:rPr lang="en-GB" smtClean="0"/>
              <a:t>14/02/2015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9904-EF27-4CD4-9C67-A27074C051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6252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D0FF6-2967-4500-B1CA-82BD1C27A3A6}" type="datetimeFigureOut">
              <a:rPr lang="en-GB" smtClean="0"/>
              <a:t>14/02/2015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9904-EF27-4CD4-9C67-A27074C051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3267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D0FF6-2967-4500-B1CA-82BD1C27A3A6}" type="datetimeFigureOut">
              <a:rPr lang="en-GB" smtClean="0"/>
              <a:t>14/02/2015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9904-EF27-4CD4-9C67-A27074C051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5056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D0FF6-2967-4500-B1CA-82BD1C27A3A6}" type="datetimeFigureOut">
              <a:rPr lang="en-GB" smtClean="0"/>
              <a:t>14/02/2015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9904-EF27-4CD4-9C67-A27074C051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7384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D0FF6-2967-4500-B1CA-82BD1C27A3A6}" type="datetimeFigureOut">
              <a:rPr lang="en-GB" smtClean="0"/>
              <a:t>14/02/2015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9904-EF27-4CD4-9C67-A27074C051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3268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D0FF6-2967-4500-B1CA-82BD1C27A3A6}" type="datetimeFigureOut">
              <a:rPr lang="en-GB" smtClean="0"/>
              <a:t>14/02/2015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49904-EF27-4CD4-9C67-A27074C051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8950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8D0FF6-2967-4500-B1CA-82BD1C27A3A6}" type="datetimeFigureOut">
              <a:rPr lang="en-GB" smtClean="0"/>
              <a:t>14/02/2015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49904-EF27-4CD4-9C67-A27074C051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048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1196752"/>
            <a:ext cx="8064896" cy="5040560"/>
          </a:xfrm>
        </p:spPr>
        <p:txBody>
          <a:bodyPr>
            <a:normAutofit/>
          </a:bodyPr>
          <a:lstStyle/>
          <a:p>
            <a:r>
              <a:rPr lang="en-GB" sz="4400" b="1" dirty="0" smtClean="0">
                <a:solidFill>
                  <a:schemeClr val="tx1"/>
                </a:solidFill>
              </a:rPr>
              <a:t>244 When He Cometh</a:t>
            </a:r>
          </a:p>
          <a:p>
            <a:endParaRPr lang="en-GB" sz="4400" b="1" dirty="0">
              <a:solidFill>
                <a:schemeClr val="tx1"/>
              </a:solidFill>
            </a:endParaRPr>
          </a:p>
          <a:p>
            <a:r>
              <a:rPr lang="en-GB" sz="4400" b="1" dirty="0" err="1" smtClean="0">
                <a:solidFill>
                  <a:schemeClr val="tx1"/>
                </a:solidFill>
              </a:rPr>
              <a:t>Ilya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kesa</a:t>
            </a:r>
            <a:r>
              <a:rPr lang="en-GB" sz="4400" b="1" dirty="0" smtClean="0">
                <a:solidFill>
                  <a:schemeClr val="tx1"/>
                </a:solidFill>
              </a:rPr>
              <a:t>, </a:t>
            </a:r>
            <a:r>
              <a:rPr lang="en-GB" sz="4400" b="1" dirty="0" err="1" smtClean="0">
                <a:solidFill>
                  <a:schemeClr val="tx1"/>
                </a:solidFill>
              </a:rPr>
              <a:t>ilya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kesa</a:t>
            </a:r>
            <a:endParaRPr lang="en-GB" sz="4400" b="1" dirty="0" smtClean="0">
              <a:solidFill>
                <a:schemeClr val="tx1"/>
              </a:solidFill>
            </a:endParaRPr>
          </a:p>
          <a:p>
            <a:r>
              <a:rPr lang="en-GB" sz="4400" b="1" dirty="0" smtClean="0">
                <a:solidFill>
                  <a:schemeClr val="tx1"/>
                </a:solidFill>
              </a:rPr>
              <a:t>‘</a:t>
            </a:r>
            <a:r>
              <a:rPr lang="en-GB" sz="4400" b="1" dirty="0" err="1" smtClean="0">
                <a:solidFill>
                  <a:schemeClr val="tx1"/>
                </a:solidFill>
              </a:rPr>
              <a:t>Kupende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fisamo</a:t>
            </a:r>
            <a:endParaRPr lang="en-GB" sz="4400" b="1" dirty="0" smtClean="0">
              <a:solidFill>
                <a:schemeClr val="tx1"/>
              </a:solidFill>
            </a:endParaRPr>
          </a:p>
          <a:p>
            <a:r>
              <a:rPr lang="en-GB" sz="4400" b="1" dirty="0" err="1" smtClean="0">
                <a:solidFill>
                  <a:schemeClr val="tx1"/>
                </a:solidFill>
              </a:rPr>
              <a:t>Fyakwe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fyonse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ifyafina</a:t>
            </a:r>
            <a:endParaRPr lang="en-GB" sz="4400" b="1" dirty="0" smtClean="0">
              <a:solidFill>
                <a:schemeClr val="tx1"/>
              </a:solidFill>
            </a:endParaRPr>
          </a:p>
          <a:p>
            <a:r>
              <a:rPr lang="en-GB" sz="4400" b="1" dirty="0" err="1" smtClean="0">
                <a:solidFill>
                  <a:schemeClr val="tx1"/>
                </a:solidFill>
              </a:rPr>
              <a:t>Fintu</a:t>
            </a:r>
            <a:r>
              <a:rPr lang="en-GB" sz="4400" b="1" dirty="0" smtClean="0">
                <a:solidFill>
                  <a:schemeClr val="tx1"/>
                </a:solidFill>
              </a:rPr>
              <a:t> </a:t>
            </a:r>
            <a:r>
              <a:rPr lang="en-GB" sz="4400" b="1" dirty="0" err="1" smtClean="0">
                <a:solidFill>
                  <a:schemeClr val="tx1"/>
                </a:solidFill>
              </a:rPr>
              <a:t>atemwa</a:t>
            </a:r>
            <a:r>
              <a:rPr lang="en-GB" sz="4400" b="1" dirty="0" smtClean="0">
                <a:solidFill>
                  <a:schemeClr val="tx1"/>
                </a:solidFill>
              </a:rPr>
              <a:t>.</a:t>
            </a:r>
          </a:p>
          <a:p>
            <a:endParaRPr lang="en-GB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602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1" dirty="0" err="1" smtClean="0"/>
              <a:t>Nge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ntanda</a:t>
            </a:r>
            <a:r>
              <a:rPr lang="en-GB" sz="4400" b="1" i="1" dirty="0" smtClean="0"/>
              <a:t> mu </a:t>
            </a:r>
            <a:r>
              <a:rPr lang="en-GB" sz="4400" b="1" i="1" dirty="0" err="1" smtClean="0"/>
              <a:t>mulu</a:t>
            </a:r>
            <a:endParaRPr lang="en-GB" sz="4400" b="1" i="1" dirty="0" smtClean="0"/>
          </a:p>
          <a:p>
            <a:pPr marL="0" indent="0" algn="ctr">
              <a:buNone/>
            </a:pPr>
            <a:r>
              <a:rPr lang="en-GB" sz="4400" b="1" i="1" dirty="0" err="1" smtClean="0"/>
              <a:t>Ifwe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tuli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fisamo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Fikalabeka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fyonse</a:t>
            </a:r>
            <a:endParaRPr lang="en-GB" sz="4400" b="1" i="1" dirty="0" smtClean="0"/>
          </a:p>
          <a:p>
            <a:pPr marL="0" indent="0" algn="ctr">
              <a:buNone/>
            </a:pPr>
            <a:r>
              <a:rPr lang="en-GB" sz="4400" b="1" i="1" dirty="0" smtClean="0"/>
              <a:t>Mu </a:t>
            </a:r>
            <a:r>
              <a:rPr lang="en-GB" sz="4400" b="1" i="1" dirty="0" err="1" smtClean="0"/>
              <a:t>ngala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yakwe</a:t>
            </a:r>
            <a:r>
              <a:rPr lang="en-GB" sz="4400" b="1" i="1" dirty="0" smtClean="0"/>
              <a:t>.</a:t>
            </a:r>
            <a:endParaRPr lang="en-GB" sz="4400" b="1" i="1" dirty="0"/>
          </a:p>
        </p:txBody>
      </p:sp>
    </p:spTree>
    <p:extLst>
      <p:ext uri="{BB962C8B-B14F-4D97-AF65-F5344CB8AC3E}">
        <p14:creationId xmlns:p14="http://schemas.microsoft.com/office/powerpoint/2010/main" val="2004401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Yesu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Kristwa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kalonganya</a:t>
            </a:r>
            <a:endParaRPr lang="en-GB" sz="4400" b="1" dirty="0" smtClean="0"/>
          </a:p>
          <a:p>
            <a:pPr marL="0" indent="0" algn="ctr">
              <a:buNone/>
            </a:pPr>
            <a:r>
              <a:rPr lang="en-GB" sz="4400" b="1" dirty="0" err="1" smtClean="0"/>
              <a:t>Kwi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sano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fisamo</a:t>
            </a:r>
            <a:endParaRPr lang="en-GB" sz="4400" b="1" dirty="0" smtClean="0"/>
          </a:p>
          <a:p>
            <a:pPr marL="0" indent="0" algn="ctr">
              <a:buNone/>
            </a:pPr>
            <a:r>
              <a:rPr lang="en-GB" sz="4400" b="1" dirty="0" err="1" smtClean="0"/>
              <a:t>Ifwawama</a:t>
            </a:r>
            <a:r>
              <a:rPr lang="en-GB" sz="4400" b="1" dirty="0" smtClean="0"/>
              <a:t>, </a:t>
            </a:r>
            <a:r>
              <a:rPr lang="en-GB" sz="4400" b="1" dirty="0" err="1" smtClean="0"/>
              <a:t>ifyabuta</a:t>
            </a:r>
            <a:endParaRPr lang="en-GB" sz="4400" b="1" dirty="0" smtClean="0"/>
          </a:p>
          <a:p>
            <a:pPr marL="0" indent="0" algn="ctr">
              <a:buNone/>
            </a:pPr>
            <a:r>
              <a:rPr lang="en-GB" sz="4400" b="1" dirty="0" err="1" smtClean="0"/>
              <a:t>Fintu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atemwa</a:t>
            </a:r>
            <a:r>
              <a:rPr lang="en-GB" sz="4400" b="1" dirty="0" smtClean="0"/>
              <a:t>.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4133983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1" dirty="0" err="1" smtClean="0"/>
              <a:t>Nge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ntanda</a:t>
            </a:r>
            <a:r>
              <a:rPr lang="en-GB" sz="4400" b="1" i="1" dirty="0" smtClean="0"/>
              <a:t> mu </a:t>
            </a:r>
            <a:r>
              <a:rPr lang="en-GB" sz="4400" b="1" i="1" dirty="0" err="1" smtClean="0"/>
              <a:t>mulu</a:t>
            </a:r>
            <a:endParaRPr lang="en-GB" sz="4400" b="1" i="1" dirty="0" smtClean="0"/>
          </a:p>
          <a:p>
            <a:pPr marL="0" indent="0" algn="ctr">
              <a:buNone/>
            </a:pPr>
            <a:r>
              <a:rPr lang="en-GB" sz="4400" b="1" i="1" dirty="0" err="1" smtClean="0"/>
              <a:t>Ifwe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tuli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fisamo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Fikalabeka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fyonse</a:t>
            </a:r>
            <a:endParaRPr lang="en-GB" sz="4400" b="1" i="1" dirty="0" smtClean="0"/>
          </a:p>
          <a:p>
            <a:pPr marL="0" indent="0" algn="ctr">
              <a:buNone/>
            </a:pPr>
            <a:r>
              <a:rPr lang="en-GB" sz="4400" b="1" i="1" dirty="0" smtClean="0"/>
              <a:t>Mu </a:t>
            </a:r>
            <a:r>
              <a:rPr lang="en-GB" sz="4400" b="1" i="1" dirty="0" err="1" smtClean="0"/>
              <a:t>ngala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yakwe</a:t>
            </a:r>
            <a:r>
              <a:rPr lang="en-GB" sz="4400" b="1" i="1" dirty="0" smtClean="0"/>
              <a:t>.</a:t>
            </a:r>
            <a:endParaRPr lang="en-GB" sz="4400" b="1" i="1" dirty="0"/>
          </a:p>
        </p:txBody>
      </p:sp>
    </p:spTree>
    <p:extLst>
      <p:ext uri="{BB962C8B-B14F-4D97-AF65-F5344CB8AC3E}">
        <p14:creationId xmlns:p14="http://schemas.microsoft.com/office/powerpoint/2010/main" val="4281201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dirty="0" err="1" smtClean="0"/>
              <a:t>Bana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bonse</a:t>
            </a:r>
            <a:r>
              <a:rPr lang="en-GB" sz="4400" b="1" dirty="0" smtClean="0"/>
              <a:t>, </a:t>
            </a:r>
            <a:r>
              <a:rPr lang="en-GB" sz="4400" b="1" dirty="0" err="1" smtClean="0"/>
              <a:t>bana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bonse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err="1" smtClean="0"/>
              <a:t>Abatemwa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Yesu</a:t>
            </a:r>
            <a:r>
              <a:rPr lang="en-GB" sz="4400" b="1" dirty="0" smtClean="0"/>
              <a:t>,</a:t>
            </a:r>
          </a:p>
          <a:p>
            <a:pPr marL="0" indent="0" algn="ctr">
              <a:buNone/>
            </a:pPr>
            <a:r>
              <a:rPr lang="en-GB" sz="4400" b="1" dirty="0" smtClean="0"/>
              <a:t>E </a:t>
            </a:r>
            <a:r>
              <a:rPr lang="en-GB" sz="4400" b="1" dirty="0" err="1" smtClean="0"/>
              <a:t>fisamo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ifyafina</a:t>
            </a:r>
            <a:endParaRPr lang="en-GB" sz="4400" b="1" dirty="0" smtClean="0"/>
          </a:p>
          <a:p>
            <a:pPr marL="0" indent="0" algn="ctr">
              <a:buNone/>
            </a:pPr>
            <a:r>
              <a:rPr lang="en-GB" sz="4400" b="1" dirty="0" err="1" smtClean="0"/>
              <a:t>Fintu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atemwa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9366740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1" dirty="0" err="1" smtClean="0"/>
              <a:t>Nge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ntanda</a:t>
            </a:r>
            <a:r>
              <a:rPr lang="en-GB" sz="4400" b="1" i="1" dirty="0" smtClean="0"/>
              <a:t> mu </a:t>
            </a:r>
            <a:r>
              <a:rPr lang="en-GB" sz="4400" b="1" i="1" dirty="0" err="1" smtClean="0"/>
              <a:t>mulu</a:t>
            </a:r>
            <a:endParaRPr lang="en-GB" sz="4400" b="1" i="1" dirty="0" smtClean="0"/>
          </a:p>
          <a:p>
            <a:pPr marL="0" indent="0" algn="ctr">
              <a:buNone/>
            </a:pPr>
            <a:r>
              <a:rPr lang="en-GB" sz="4400" b="1" i="1" dirty="0" err="1" smtClean="0"/>
              <a:t>Ifwe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tuli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fisamo</a:t>
            </a:r>
            <a:r>
              <a:rPr lang="en-GB" sz="4400" b="1" i="1" dirty="0" smtClean="0"/>
              <a:t>,</a:t>
            </a:r>
          </a:p>
          <a:p>
            <a:pPr marL="0" indent="0" algn="ctr">
              <a:buNone/>
            </a:pPr>
            <a:r>
              <a:rPr lang="en-GB" sz="4400" b="1" i="1" dirty="0" err="1" smtClean="0"/>
              <a:t>Fikalabeka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fyonse</a:t>
            </a:r>
            <a:endParaRPr lang="en-GB" sz="4400" b="1" i="1" dirty="0" smtClean="0"/>
          </a:p>
          <a:p>
            <a:pPr marL="0" indent="0" algn="ctr">
              <a:buNone/>
            </a:pPr>
            <a:r>
              <a:rPr lang="en-GB" sz="4400" b="1" i="1" dirty="0" smtClean="0"/>
              <a:t>Mu </a:t>
            </a:r>
            <a:r>
              <a:rPr lang="en-GB" sz="4400" b="1" i="1" dirty="0" err="1" smtClean="0"/>
              <a:t>ngala</a:t>
            </a:r>
            <a:r>
              <a:rPr lang="en-GB" sz="4400" b="1" i="1" dirty="0" smtClean="0"/>
              <a:t> </a:t>
            </a:r>
            <a:r>
              <a:rPr lang="en-GB" sz="4400" b="1" i="1" dirty="0" err="1" smtClean="0"/>
              <a:t>yakwe</a:t>
            </a:r>
            <a:r>
              <a:rPr lang="en-GB" sz="4400" b="1" i="1" dirty="0" smtClean="0"/>
              <a:t>.</a:t>
            </a:r>
          </a:p>
          <a:p>
            <a:pPr marL="0" indent="0" algn="ctr">
              <a:buNone/>
            </a:pPr>
            <a:r>
              <a:rPr lang="en-GB" sz="4400" b="1" i="1" smtClean="0"/>
              <a:t>__</a:t>
            </a:r>
            <a:endParaRPr lang="en-GB" sz="4400" b="1" i="1" dirty="0"/>
          </a:p>
        </p:txBody>
      </p:sp>
    </p:spTree>
    <p:extLst>
      <p:ext uri="{BB962C8B-B14F-4D97-AF65-F5344CB8AC3E}">
        <p14:creationId xmlns:p14="http://schemas.microsoft.com/office/powerpoint/2010/main" val="42943599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87</Words>
  <Application>Microsoft Office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Jonah</dc:creator>
  <cp:lastModifiedBy>Jonah</cp:lastModifiedBy>
  <cp:revision>2</cp:revision>
  <dcterms:created xsi:type="dcterms:W3CDTF">2015-02-14T07:54:15Z</dcterms:created>
  <dcterms:modified xsi:type="dcterms:W3CDTF">2015-02-14T08:06:11Z</dcterms:modified>
</cp:coreProperties>
</file>