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34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12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4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5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6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36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9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68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9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0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344B1-4F30-4B13-8AB6-F83FBFC7CE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75DCA-7B00-4083-96F9-18A868AEA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77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20762"/>
          </a:xfrm>
        </p:spPr>
        <p:txBody>
          <a:bodyPr>
            <a:noAutofit/>
          </a:bodyPr>
          <a:lstStyle/>
          <a:p>
            <a:r>
              <a:rPr lang="en-US" sz="3600" b="1" dirty="0" err="1" smtClean="0"/>
              <a:t>Kamupalamine</a:t>
            </a:r>
            <a:r>
              <a:rPr lang="en-US" sz="3600" b="1" dirty="0" smtClean="0"/>
              <a:t>  </a:t>
            </a:r>
            <a:r>
              <a:rPr lang="en-US" sz="3600" b="1" dirty="0" smtClean="0"/>
              <a:t># 121 </a:t>
            </a:r>
            <a:br>
              <a:rPr lang="en-US" sz="3600" b="1" dirty="0" smtClean="0"/>
            </a:br>
            <a:r>
              <a:rPr lang="en-US" sz="3600" b="1" i="1" dirty="0" smtClean="0">
                <a:solidFill>
                  <a:srgbClr val="FF0000"/>
                </a:solidFill>
              </a:rPr>
              <a:t>Near </a:t>
            </a:r>
            <a:r>
              <a:rPr lang="en-US" sz="3600" b="1" i="1" dirty="0" smtClean="0">
                <a:solidFill>
                  <a:srgbClr val="FF0000"/>
                </a:solidFill>
              </a:rPr>
              <a:t>my God to </a:t>
            </a:r>
            <a:r>
              <a:rPr lang="en-US" sz="3600" b="1" i="1" dirty="0" smtClean="0">
                <a:solidFill>
                  <a:srgbClr val="FF0000"/>
                </a:solidFill>
              </a:rPr>
              <a:t>Thee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1"/>
            <a:ext cx="8229600" cy="46481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 err="1" smtClean="0"/>
              <a:t>Kamupalamine</a:t>
            </a:r>
            <a:r>
              <a:rPr lang="en-US" sz="3600" b="1" dirty="0" smtClean="0"/>
              <a:t>,</a:t>
            </a:r>
          </a:p>
          <a:p>
            <a:pPr marL="0" indent="0" algn="ctr">
              <a:buNone/>
            </a:pPr>
            <a:r>
              <a:rPr lang="en-US" sz="3600" b="1" dirty="0" err="1" smtClean="0"/>
              <a:t>Lesa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wandi</a:t>
            </a:r>
            <a:r>
              <a:rPr lang="en-US" sz="3600" b="1" dirty="0" smtClean="0"/>
              <a:t>,</a:t>
            </a:r>
          </a:p>
          <a:p>
            <a:pPr marL="0" indent="0" algn="ctr">
              <a:buNone/>
            </a:pPr>
            <a:r>
              <a:rPr lang="en-US" sz="3600" b="1" dirty="0" smtClean="0"/>
              <a:t>Ngo </a:t>
            </a:r>
            <a:r>
              <a:rPr lang="en-US" sz="3600" b="1" dirty="0" err="1" smtClean="0"/>
              <a:t>mwenso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wandeta</a:t>
            </a:r>
            <a:r>
              <a:rPr lang="en-US" sz="3600" b="1" dirty="0" smtClean="0"/>
              <a:t> </a:t>
            </a:r>
          </a:p>
          <a:p>
            <a:pPr marL="0" indent="0" algn="ctr">
              <a:buNone/>
            </a:pPr>
            <a:r>
              <a:rPr lang="en-US" sz="3600" b="1" dirty="0" err="1" smtClean="0"/>
              <a:t>Uko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muli</a:t>
            </a:r>
            <a:r>
              <a:rPr lang="en-US" sz="3600" b="1" dirty="0" smtClean="0"/>
              <a:t>;</a:t>
            </a:r>
          </a:p>
          <a:p>
            <a:pPr marL="0" indent="0" algn="ctr">
              <a:buNone/>
            </a:pPr>
            <a:r>
              <a:rPr lang="en-US" sz="3600" b="1" i="1" dirty="0" err="1" smtClean="0"/>
              <a:t>Lwimbo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lwandi</a:t>
            </a:r>
            <a:r>
              <a:rPr lang="en-US" sz="3600" b="1" i="1" dirty="0" smtClean="0"/>
              <a:t> lube:</a:t>
            </a:r>
          </a:p>
          <a:p>
            <a:pPr marL="0" indent="0" algn="ctr">
              <a:buNone/>
            </a:pPr>
            <a:r>
              <a:rPr lang="en-US" sz="3600" b="1" i="1" dirty="0" err="1" smtClean="0"/>
              <a:t>Kamupalamine</a:t>
            </a:r>
            <a:r>
              <a:rPr lang="en-US" sz="3600" b="1" i="1" dirty="0" smtClean="0"/>
              <a:t>,</a:t>
            </a:r>
          </a:p>
          <a:p>
            <a:pPr marL="0" indent="0" algn="ctr">
              <a:buNone/>
            </a:pPr>
            <a:r>
              <a:rPr lang="en-US" sz="3600" b="1" i="1" dirty="0" err="1" smtClean="0"/>
              <a:t>Lesa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wandi</a:t>
            </a:r>
            <a:r>
              <a:rPr lang="en-US" sz="3600" b="1" i="1" dirty="0" smtClean="0"/>
              <a:t>.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43191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Nga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ndi</a:t>
            </a:r>
            <a:r>
              <a:rPr lang="en-US" sz="4000" b="1" dirty="0" smtClean="0"/>
              <a:t> mu </a:t>
            </a:r>
            <a:r>
              <a:rPr lang="en-US" sz="4000" b="1" dirty="0" err="1" smtClean="0"/>
              <a:t>bulendo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Naililwa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Mfifi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yafitisha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Nalala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fye</a:t>
            </a:r>
            <a:r>
              <a:rPr lang="en-US" sz="4000" b="1" dirty="0" smtClean="0"/>
              <a:t>.</a:t>
            </a:r>
          </a:p>
          <a:p>
            <a:pPr marL="0" indent="0" algn="ctr">
              <a:buNone/>
            </a:pPr>
            <a:r>
              <a:rPr lang="en-US" sz="4000" b="1" i="1" dirty="0" smtClean="0"/>
              <a:t>Mu </a:t>
            </a:r>
            <a:r>
              <a:rPr lang="en-US" sz="4000" b="1" i="1" dirty="0" err="1" smtClean="0"/>
              <a:t>cilota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mpepa</a:t>
            </a:r>
            <a:r>
              <a:rPr lang="en-US" sz="4000" b="1" i="1" dirty="0" smtClean="0"/>
              <a:t>: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Kamupalamine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Lesa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wandi</a:t>
            </a:r>
            <a:r>
              <a:rPr lang="en-US" sz="4000" b="1" i="1" dirty="0" smtClean="0"/>
              <a:t>.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59608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Ilyo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nasamina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err="1" smtClean="0"/>
              <a:t>Mutwe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bwe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No </a:t>
            </a:r>
            <a:r>
              <a:rPr lang="en-US" sz="4000" b="1" dirty="0" err="1" smtClean="0"/>
              <a:t>busanshi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bwandi</a:t>
            </a:r>
            <a:endParaRPr lang="en-US" sz="4000" b="1" dirty="0"/>
          </a:p>
          <a:p>
            <a:pPr marL="0" indent="0" algn="ctr">
              <a:buNone/>
            </a:pPr>
            <a:r>
              <a:rPr lang="en-US" sz="4000" b="1" dirty="0" smtClean="0"/>
              <a:t>Ni </a:t>
            </a:r>
            <a:r>
              <a:rPr lang="en-US" sz="4000" b="1" dirty="0" smtClean="0"/>
              <a:t>pa </a:t>
            </a:r>
            <a:r>
              <a:rPr lang="en-US" sz="4000" b="1" dirty="0" err="1" smtClean="0"/>
              <a:t>nshi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fye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i="1" dirty="0" smtClean="0"/>
              <a:t>E </a:t>
            </a:r>
            <a:r>
              <a:rPr lang="en-US" sz="4000" b="1" i="1" dirty="0" err="1" smtClean="0"/>
              <a:t>lyo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mpepa</a:t>
            </a:r>
            <a:r>
              <a:rPr lang="en-US" sz="4000" b="1" i="1" dirty="0" smtClean="0"/>
              <a:t>, </a:t>
            </a:r>
            <a:r>
              <a:rPr lang="en-US" sz="4000" b="1" i="1" dirty="0" err="1" smtClean="0"/>
              <a:t>ntila</a:t>
            </a:r>
            <a:r>
              <a:rPr lang="en-US" sz="4000" b="1" i="1" dirty="0" smtClean="0"/>
              <a:t>: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Kamupalamine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Lesa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wandi</a:t>
            </a:r>
            <a:r>
              <a:rPr lang="en-US" sz="4000" b="1" i="1" dirty="0" smtClean="0"/>
              <a:t>.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278721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029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Lintu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nashibuka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Natotela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E </a:t>
            </a:r>
            <a:r>
              <a:rPr lang="en-US" sz="4000" b="1" dirty="0" err="1" smtClean="0"/>
              <a:t>lyo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natole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bwe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Ncite</a:t>
            </a:r>
            <a:r>
              <a:rPr lang="en-US" sz="4000" b="1" dirty="0" smtClean="0"/>
              <a:t> </a:t>
            </a:r>
            <a:r>
              <a:rPr lang="en-US" sz="4000" b="1" dirty="0" smtClean="0"/>
              <a:t>Betel.</a:t>
            </a:r>
          </a:p>
          <a:p>
            <a:pPr marL="0" indent="0" algn="ctr">
              <a:buNone/>
            </a:pPr>
            <a:r>
              <a:rPr lang="en-US" sz="4000" b="1" i="1" dirty="0" smtClean="0"/>
              <a:t>Mu </a:t>
            </a:r>
            <a:r>
              <a:rPr lang="en-US" sz="4000" b="1" i="1" dirty="0" err="1" smtClean="0"/>
              <a:t>bulanda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ntila</a:t>
            </a:r>
            <a:r>
              <a:rPr lang="en-US" sz="4000" b="1" i="1" dirty="0" smtClean="0"/>
              <a:t>: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Kamupalamine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Lesa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wandi</a:t>
            </a:r>
            <a:r>
              <a:rPr lang="en-US" sz="4000" b="1" i="1" dirty="0" smtClean="0"/>
              <a:t>.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836218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229600" cy="6096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Lintu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nkashe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calo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Nkapupuka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Nungame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mulu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err="1" smtClean="0"/>
              <a:t>Uko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muli</a:t>
            </a:r>
            <a:r>
              <a:rPr lang="en-US" sz="4000" b="1" dirty="0" smtClean="0"/>
              <a:t>.</a:t>
            </a:r>
          </a:p>
          <a:p>
            <a:pPr marL="0" indent="0" algn="ctr">
              <a:buNone/>
            </a:pPr>
            <a:r>
              <a:rPr lang="en-US" sz="4000" b="1" i="1" dirty="0" smtClean="0"/>
              <a:t>No </a:t>
            </a:r>
            <a:r>
              <a:rPr lang="en-US" sz="4000" b="1" i="1" dirty="0" err="1" smtClean="0"/>
              <a:t>lu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lwimbo</a:t>
            </a:r>
            <a:r>
              <a:rPr lang="en-US" sz="4000" b="1" i="1" dirty="0" smtClean="0"/>
              <a:t> lube: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Kamupalamine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Lesa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wandi</a:t>
            </a:r>
            <a:r>
              <a:rPr lang="en-US" sz="4000" b="1" i="1" dirty="0" smtClean="0"/>
              <a:t>.</a:t>
            </a:r>
          </a:p>
          <a:p>
            <a:pPr marL="0" indent="0" algn="ctr">
              <a:buNone/>
            </a:pPr>
            <a:r>
              <a:rPr lang="en-US" sz="4000" b="1" i="1" dirty="0" smtClean="0"/>
              <a:t>__</a:t>
            </a:r>
            <a:endParaRPr lang="en-US" sz="40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09658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115</Words>
  <Application>Microsoft Office PowerPoint</Application>
  <PresentationFormat>On-screen Show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Kamupalamine  # 121  Near my God to Thee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#121 “Near my God to Thee”</dc:title>
  <dc:creator>Aggrey Ndhlovu</dc:creator>
  <cp:lastModifiedBy>Jonah</cp:lastModifiedBy>
  <cp:revision>5</cp:revision>
  <dcterms:created xsi:type="dcterms:W3CDTF">2015-01-03T18:23:52Z</dcterms:created>
  <dcterms:modified xsi:type="dcterms:W3CDTF">2015-01-05T13:44:58Z</dcterms:modified>
</cp:coreProperties>
</file>