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39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4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18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31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56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409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66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61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29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93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97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47F02-0A03-496A-8843-B2CA7FF8C7D5}" type="datetimeFigureOut">
              <a:rPr lang="en-GB" smtClean="0"/>
              <a:t>31/01/2015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3F3D4-442F-49B4-A459-06ADF39357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74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7992888" cy="5688632"/>
          </a:xfrm>
        </p:spPr>
        <p:txBody>
          <a:bodyPr>
            <a:normAutofit fontScale="92500" lnSpcReduction="20000"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Mutufumye</a:t>
            </a:r>
            <a:r>
              <a:rPr lang="en-GB" sz="4400" b="1" dirty="0" smtClean="0">
                <a:solidFill>
                  <a:schemeClr val="tx1"/>
                </a:solidFill>
              </a:rPr>
              <a:t> no </a:t>
            </a:r>
            <a:r>
              <a:rPr lang="en-GB" sz="4400" b="1" dirty="0" err="1" smtClean="0">
                <a:solidFill>
                  <a:schemeClr val="tx1"/>
                </a:solidFill>
              </a:rPr>
              <a:t>bupalo</a:t>
            </a:r>
            <a:r>
              <a:rPr lang="en-GB" sz="4400" b="1" dirty="0" smtClean="0">
                <a:solidFill>
                  <a:schemeClr val="tx1"/>
                </a:solidFill>
              </a:rPr>
              <a:t>  # 164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Lord Dismiss us</a:t>
            </a:r>
          </a:p>
          <a:p>
            <a:endParaRPr lang="en-GB" sz="4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Mutufumye</a:t>
            </a:r>
            <a:r>
              <a:rPr lang="en-GB" sz="4400" b="1" dirty="0" smtClean="0">
                <a:solidFill>
                  <a:schemeClr val="tx1"/>
                </a:solidFill>
              </a:rPr>
              <a:t> no </a:t>
            </a:r>
            <a:r>
              <a:rPr lang="en-GB" sz="4400" b="1" dirty="0" err="1" smtClean="0">
                <a:solidFill>
                  <a:schemeClr val="tx1"/>
                </a:solidFill>
              </a:rPr>
              <a:t>bupalo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Mu </a:t>
            </a:r>
            <a:r>
              <a:rPr lang="en-GB" sz="4400" b="1" dirty="0" err="1" smtClean="0">
                <a:solidFill>
                  <a:schemeClr val="tx1"/>
                </a:solidFill>
              </a:rPr>
              <a:t>mitima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pe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Tube no </a:t>
            </a:r>
            <a:r>
              <a:rPr lang="en-GB" sz="4400" b="1" dirty="0" err="1" smtClean="0">
                <a:solidFill>
                  <a:schemeClr val="tx1"/>
                </a:solidFill>
              </a:rPr>
              <a:t>kutemwa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kwenu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Twange</a:t>
            </a:r>
            <a:r>
              <a:rPr lang="en-GB" sz="4400" b="1" dirty="0" smtClean="0">
                <a:solidFill>
                  <a:schemeClr val="tx1"/>
                </a:solidFill>
              </a:rPr>
              <a:t> mu </a:t>
            </a:r>
            <a:r>
              <a:rPr lang="en-GB" sz="4400" b="1" dirty="0" err="1" smtClean="0">
                <a:solidFill>
                  <a:schemeClr val="tx1"/>
                </a:solidFill>
              </a:rPr>
              <a:t>luse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lwenu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400" b="1" i="1" dirty="0" err="1" smtClean="0">
                <a:solidFill>
                  <a:schemeClr val="tx1"/>
                </a:solidFill>
              </a:rPr>
              <a:t>Mutukoshe</a:t>
            </a:r>
            <a:r>
              <a:rPr lang="en-GB" sz="4400" b="1" i="1" dirty="0" smtClean="0">
                <a:solidFill>
                  <a:schemeClr val="tx1"/>
                </a:solidFill>
              </a:rPr>
              <a:t>, </a:t>
            </a:r>
            <a:r>
              <a:rPr lang="en-GB" sz="4400" b="1" i="1" dirty="0" err="1" smtClean="0">
                <a:solidFill>
                  <a:schemeClr val="tx1"/>
                </a:solidFill>
              </a:rPr>
              <a:t>mutukoshe</a:t>
            </a:r>
            <a:r>
              <a:rPr lang="en-GB" sz="4400" b="1" i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i="1" dirty="0" err="1" smtClean="0">
                <a:solidFill>
                  <a:schemeClr val="tx1"/>
                </a:solidFill>
              </a:rPr>
              <a:t>Lyonse</a:t>
            </a:r>
            <a:r>
              <a:rPr lang="en-GB" sz="4400" b="1" i="1" dirty="0" smtClean="0">
                <a:solidFill>
                  <a:schemeClr val="tx1"/>
                </a:solidFill>
              </a:rPr>
              <a:t> </a:t>
            </a:r>
            <a:r>
              <a:rPr lang="en-GB" sz="4400" b="1" i="1" dirty="0" err="1" smtClean="0">
                <a:solidFill>
                  <a:schemeClr val="tx1"/>
                </a:solidFill>
              </a:rPr>
              <a:t>tuli</a:t>
            </a:r>
            <a:r>
              <a:rPr lang="en-GB" sz="4400" b="1" i="1" dirty="0" smtClean="0">
                <a:solidFill>
                  <a:schemeClr val="tx1"/>
                </a:solidFill>
              </a:rPr>
              <a:t> </a:t>
            </a:r>
            <a:r>
              <a:rPr lang="en-GB" sz="4400" b="1" i="1" dirty="0" err="1" smtClean="0">
                <a:solidFill>
                  <a:schemeClr val="tx1"/>
                </a:solidFill>
              </a:rPr>
              <a:t>pano</a:t>
            </a:r>
            <a:r>
              <a:rPr lang="en-GB" sz="4400" b="1" i="1" dirty="0" smtClean="0">
                <a:solidFill>
                  <a:schemeClr val="tx1"/>
                </a:solidFill>
              </a:rPr>
              <a:t> </a:t>
            </a:r>
            <a:r>
              <a:rPr lang="en-GB" sz="4400" b="1" i="1" dirty="0" err="1" smtClean="0">
                <a:solidFill>
                  <a:schemeClr val="tx1"/>
                </a:solidFill>
              </a:rPr>
              <a:t>nse</a:t>
            </a:r>
            <a:r>
              <a:rPr lang="en-GB" sz="4400" b="1" i="1" dirty="0" smtClean="0">
                <a:solidFill>
                  <a:schemeClr val="tx1"/>
                </a:solidFill>
              </a:rPr>
              <a:t>.</a:t>
            </a:r>
            <a:endParaRPr lang="en-GB" sz="4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284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smtClean="0"/>
              <a:t>No </a:t>
            </a:r>
            <a:r>
              <a:rPr lang="en-GB" sz="4400" b="1" dirty="0" err="1" smtClean="0"/>
              <a:t>mucinshi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twatotela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Pa </a:t>
            </a:r>
            <a:r>
              <a:rPr lang="en-GB" sz="4400" b="1" dirty="0" err="1" smtClean="0"/>
              <a:t>mashiwi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yasuma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smtClean="0"/>
              <a:t>Yabe </a:t>
            </a: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Yekale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mitima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bene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imwe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bene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Mube</a:t>
            </a:r>
            <a:r>
              <a:rPr lang="en-GB" sz="4400" b="1" i="1" dirty="0" smtClean="0"/>
              <a:t> ne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nshiku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3662596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smtClean="0"/>
              <a:t>E lye </a:t>
            </a: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twapalama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No </a:t>
            </a:r>
            <a:r>
              <a:rPr lang="en-GB" sz="4400" b="1" dirty="0" err="1" smtClean="0"/>
              <a:t>kufuma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calo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tuketwa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Tuketaba</a:t>
            </a:r>
            <a:r>
              <a:rPr lang="en-GB" sz="4400" b="1" dirty="0" smtClean="0"/>
              <a:t> ne </a:t>
            </a:r>
            <a:r>
              <a:rPr lang="en-GB" sz="4400" b="1" dirty="0" err="1" smtClean="0"/>
              <a:t>nseko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Tukekala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tukekala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Na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inshiku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smtClean="0"/>
              <a:t>__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2553161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90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4</cp:revision>
  <dcterms:created xsi:type="dcterms:W3CDTF">2015-01-06T10:38:16Z</dcterms:created>
  <dcterms:modified xsi:type="dcterms:W3CDTF">2015-01-31T20:42:28Z</dcterms:modified>
</cp:coreProperties>
</file>