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saveSubsetFonts="1">
  <p:sldMasterIdLst>
    <p:sldMasterId id="2147483648" r:id="rId1"/>
  </p:sldMasterIdLst>
  <p:notesMasterIdLst>
    <p:notesMasterId r:id="rId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2" r:id="rId79"/>
    <p:sldId id="333" r:id="rId80"/>
    <p:sldId id="334" r:id="rId81"/>
    <p:sldId id="335" r:id="rId82"/>
    <p:sldId id="336" r:id="rId83"/>
    <p:sldId id="337" r:id="rId84"/>
    <p:sldId id="338" r:id="rId85"/>
    <p:sldId id="339" r:id="rId86"/>
    <p:sldId id="340" r:id="rId87"/>
    <p:sldId id="341" r:id="rId88"/>
    <p:sldId id="342" r:id="rId89"/>
    <p:sldId id="343" r:id="rId90"/>
    <p:sldId id="344" r:id="rId91"/>
    <p:sldId id="345" r:id="rId92"/>
    <p:sldId id="346" r:id="rId93"/>
    <p:sldId id="347" r:id="rId94"/>
    <p:sldId id="348" r:id="rId95"/>
    <p:sldId id="349" r:id="rId96"/>
    <p:sldId id="350" r:id="rId97"/>
    <p:sldId id="351" r:id="rId98"/>
    <p:sldId id="352" r:id="rId99"/>
    <p:sldId id="353" r:id="rId100"/>
    <p:sldId id="354" r:id="rId101"/>
    <p:sldId id="355" r:id="rId102"/>
    <p:sldId id="356" r:id="rId103"/>
    <p:sldId id="357" r:id="rId104"/>
    <p:sldId id="358" r:id="rId105"/>
    <p:sldId id="359" r:id="rId106"/>
    <p:sldId id="360" r:id="rId107"/>
    <p:sldId id="361" r:id="rId108"/>
    <p:sldId id="362" r:id="rId109"/>
    <p:sldId id="363" r:id="rId110"/>
    <p:sldId id="364" r:id="rId111"/>
    <p:sldId id="365" r:id="rId112"/>
    <p:sldId id="366" r:id="rId113"/>
    <p:sldId id="367" r:id="rId114"/>
    <p:sldId id="368" r:id="rId115"/>
    <p:sldId id="369" r:id="rId116"/>
    <p:sldId id="370" r:id="rId117"/>
    <p:sldId id="371" r:id="rId118"/>
    <p:sldId id="372" r:id="rId119"/>
    <p:sldId id="373" r:id="rId120"/>
    <p:sldId id="374" r:id="rId121"/>
    <p:sldId id="375" r:id="rId122"/>
    <p:sldId id="376" r:id="rId123"/>
    <p:sldId id="377" r:id="rId124"/>
    <p:sldId id="378" r:id="rId125"/>
    <p:sldId id="379" r:id="rId126"/>
    <p:sldId id="380" r:id="rId127"/>
    <p:sldId id="381" r:id="rId128"/>
    <p:sldId id="382" r:id="rId129"/>
    <p:sldId id="383" r:id="rId130"/>
    <p:sldId id="384" r:id="rId131"/>
    <p:sldId id="385" r:id="rId132"/>
    <p:sldId id="386" r:id="rId133"/>
    <p:sldId id="387" r:id="rId134"/>
    <p:sldId id="388" r:id="rId135"/>
    <p:sldId id="389" r:id="rId136"/>
    <p:sldId id="390" r:id="rId137"/>
    <p:sldId id="391" r:id="rId138"/>
    <p:sldId id="392" r:id="rId139"/>
    <p:sldId id="393" r:id="rId140"/>
    <p:sldId id="394" r:id="rId141"/>
    <p:sldId id="395" r:id="rId142"/>
    <p:sldId id="396" r:id="rId143"/>
    <p:sldId id="397" r:id="rId144"/>
    <p:sldId id="398" r:id="rId145"/>
    <p:sldId id="399" r:id="rId146"/>
    <p:sldId id="400" r:id="rId147"/>
    <p:sldId id="401" r:id="rId148"/>
    <p:sldId id="402" r:id="rId149"/>
    <p:sldId id="403" r:id="rId150"/>
    <p:sldId id="404" r:id="rId151"/>
    <p:sldId id="405" r:id="rId152"/>
    <p:sldId id="406" r:id="rId153"/>
    <p:sldId id="407" r:id="rId154"/>
    <p:sldId id="408" r:id="rId155"/>
    <p:sldId id="409" r:id="rId156"/>
    <p:sldId id="410" r:id="rId157"/>
    <p:sldId id="411" r:id="rId158"/>
    <p:sldId id="412" r:id="rId159"/>
    <p:sldId id="413" r:id="rId160"/>
    <p:sldId id="414" r:id="rId161"/>
    <p:sldId id="415" r:id="rId162"/>
    <p:sldId id="416" r:id="rId163"/>
    <p:sldId id="417" r:id="rId164"/>
    <p:sldId id="418" r:id="rId165"/>
    <p:sldId id="419" r:id="rId166"/>
    <p:sldId id="420" r:id="rId167"/>
    <p:sldId id="421" r:id="rId168"/>
    <p:sldId id="422" r:id="rId169"/>
    <p:sldId id="423" r:id="rId170"/>
    <p:sldId id="424" r:id="rId171"/>
    <p:sldId id="425" r:id="rId172"/>
    <p:sldId id="426" r:id="rId173"/>
    <p:sldId id="427" r:id="rId174"/>
    <p:sldId id="428" r:id="rId175"/>
    <p:sldId id="429" r:id="rId176"/>
    <p:sldId id="430" r:id="rId177"/>
    <p:sldId id="431" r:id="rId178"/>
    <p:sldId id="432" r:id="rId179"/>
    <p:sldId id="433" r:id="rId180"/>
    <p:sldId id="434" r:id="rId181"/>
    <p:sldId id="435" r:id="rId182"/>
    <p:sldId id="436" r:id="rId183"/>
    <p:sldId id="437" r:id="rId184"/>
    <p:sldId id="438" r:id="rId185"/>
    <p:sldId id="439" r:id="rId186"/>
    <p:sldId id="440" r:id="rId187"/>
    <p:sldId id="441" r:id="rId188"/>
    <p:sldId id="442" r:id="rId189"/>
    <p:sldId id="443" r:id="rId190"/>
    <p:sldId id="444" r:id="rId191"/>
    <p:sldId id="445" r:id="rId192"/>
    <p:sldId id="446" r:id="rId193"/>
    <p:sldId id="447" r:id="rId194"/>
    <p:sldId id="448" r:id="rId195"/>
    <p:sldId id="449" r:id="rId196"/>
    <p:sldId id="450" r:id="rId197"/>
    <p:sldId id="451" r:id="rId198"/>
    <p:sldId id="452" r:id="rId199"/>
    <p:sldId id="453" r:id="rId200"/>
    <p:sldId id="454" r:id="rId201"/>
    <p:sldId id="455" r:id="rId202"/>
    <p:sldId id="456" r:id="rId203"/>
    <p:sldId id="457" r:id="rId204"/>
    <p:sldId id="458" r:id="rId205"/>
    <p:sldId id="459" r:id="rId206"/>
    <p:sldId id="460" r:id="rId207"/>
    <p:sldId id="461" r:id="rId208"/>
    <p:sldId id="462" r:id="rId209"/>
    <p:sldId id="463" r:id="rId210"/>
    <p:sldId id="464" r:id="rId211"/>
  </p:sldIdLst>
  <p:sldSz type="screen4x3" cy="6858000" cx="9144000"/>
  <p:notesSz cx="6858000" cy="9144000"/>
  <p:defaultTextStyle>
    <a:defPPr>
      <a:defRPr lang="en-US"/>
    </a:defPPr>
    <a:lvl1pPr algn="l" defTabSz="914400" eaLnBrk="1" hangingPunct="1" latinLnBrk="0" marL="0" rtl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>
  <p:normalViewPr>
    <p:restoredLeft sz="15588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622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<Relationship Id="rId58" Type="http://schemas.openxmlformats.org/officeDocument/2006/relationships/slide" Target="slides/slide56.xml"/><Relationship Id="rId59" Type="http://schemas.openxmlformats.org/officeDocument/2006/relationships/slide" Target="slides/slide57.xml"/><Relationship Id="rId60" Type="http://schemas.openxmlformats.org/officeDocument/2006/relationships/slide" Target="slides/slide58.xml"/><Relationship Id="rId61" Type="http://schemas.openxmlformats.org/officeDocument/2006/relationships/slide" Target="slides/slide59.xml"/><Relationship Id="rId62" Type="http://schemas.openxmlformats.org/officeDocument/2006/relationships/slide" Target="slides/slide60.xml"/><Relationship Id="rId63" Type="http://schemas.openxmlformats.org/officeDocument/2006/relationships/slide" Target="slides/slide61.xml"/><Relationship Id="rId64" Type="http://schemas.openxmlformats.org/officeDocument/2006/relationships/slide" Target="slides/slide62.xml"/><Relationship Id="rId65" Type="http://schemas.openxmlformats.org/officeDocument/2006/relationships/slide" Target="slides/slide63.xml"/><Relationship Id="rId66" Type="http://schemas.openxmlformats.org/officeDocument/2006/relationships/slide" Target="slides/slide64.xml"/><Relationship Id="rId67" Type="http://schemas.openxmlformats.org/officeDocument/2006/relationships/slide" Target="slides/slide65.xml"/><Relationship Id="rId68" Type="http://schemas.openxmlformats.org/officeDocument/2006/relationships/slide" Target="slides/slide66.xml"/><Relationship Id="rId69" Type="http://schemas.openxmlformats.org/officeDocument/2006/relationships/slide" Target="slides/slide67.xml"/><Relationship Id="rId70" Type="http://schemas.openxmlformats.org/officeDocument/2006/relationships/slide" Target="slides/slide68.xml"/><Relationship Id="rId71" Type="http://schemas.openxmlformats.org/officeDocument/2006/relationships/slide" Target="slides/slide69.xml"/><Relationship Id="rId72" Type="http://schemas.openxmlformats.org/officeDocument/2006/relationships/slide" Target="slides/slide70.xml"/><Relationship Id="rId73" Type="http://schemas.openxmlformats.org/officeDocument/2006/relationships/slide" Target="slides/slide71.xml"/><Relationship Id="rId74" Type="http://schemas.openxmlformats.org/officeDocument/2006/relationships/slide" Target="slides/slide72.xml"/><Relationship Id="rId75" Type="http://schemas.openxmlformats.org/officeDocument/2006/relationships/slide" Target="slides/slide73.xml"/><Relationship Id="rId76" Type="http://schemas.openxmlformats.org/officeDocument/2006/relationships/slide" Target="slides/slide74.xml"/><Relationship Id="rId77" Type="http://schemas.openxmlformats.org/officeDocument/2006/relationships/slide" Target="slides/slide75.xml"/><Relationship Id="rId78" Type="http://schemas.openxmlformats.org/officeDocument/2006/relationships/slide" Target="slides/slide76.xml"/><Relationship Id="rId79" Type="http://schemas.openxmlformats.org/officeDocument/2006/relationships/slide" Target="slides/slide77.xml"/><Relationship Id="rId80" Type="http://schemas.openxmlformats.org/officeDocument/2006/relationships/slide" Target="slides/slide78.xml"/><Relationship Id="rId81" Type="http://schemas.openxmlformats.org/officeDocument/2006/relationships/slide" Target="slides/slide79.xml"/><Relationship Id="rId82" Type="http://schemas.openxmlformats.org/officeDocument/2006/relationships/slide" Target="slides/slide80.xml"/><Relationship Id="rId83" Type="http://schemas.openxmlformats.org/officeDocument/2006/relationships/slide" Target="slides/slide81.xml"/><Relationship Id="rId84" Type="http://schemas.openxmlformats.org/officeDocument/2006/relationships/slide" Target="slides/slide82.xml"/><Relationship Id="rId85" Type="http://schemas.openxmlformats.org/officeDocument/2006/relationships/slide" Target="slides/slide83.xml"/><Relationship Id="rId86" Type="http://schemas.openxmlformats.org/officeDocument/2006/relationships/slide" Target="slides/slide84.xml"/><Relationship Id="rId87" Type="http://schemas.openxmlformats.org/officeDocument/2006/relationships/slide" Target="slides/slide85.xml"/><Relationship Id="rId88" Type="http://schemas.openxmlformats.org/officeDocument/2006/relationships/slide" Target="slides/slide86.xml"/><Relationship Id="rId89" Type="http://schemas.openxmlformats.org/officeDocument/2006/relationships/slide" Target="slides/slide87.xml"/><Relationship Id="rId90" Type="http://schemas.openxmlformats.org/officeDocument/2006/relationships/slide" Target="slides/slide88.xml"/><Relationship Id="rId91" Type="http://schemas.openxmlformats.org/officeDocument/2006/relationships/slide" Target="slides/slide89.xml"/><Relationship Id="rId92" Type="http://schemas.openxmlformats.org/officeDocument/2006/relationships/slide" Target="slides/slide90.xml"/><Relationship Id="rId93" Type="http://schemas.openxmlformats.org/officeDocument/2006/relationships/slide" Target="slides/slide91.xml"/><Relationship Id="rId94" Type="http://schemas.openxmlformats.org/officeDocument/2006/relationships/slide" Target="slides/slide92.xml"/><Relationship Id="rId95" Type="http://schemas.openxmlformats.org/officeDocument/2006/relationships/slide" Target="slides/slide93.xml"/><Relationship Id="rId96" Type="http://schemas.openxmlformats.org/officeDocument/2006/relationships/slide" Target="slides/slide94.xml"/><Relationship Id="rId97" Type="http://schemas.openxmlformats.org/officeDocument/2006/relationships/slide" Target="slides/slide95.xml"/><Relationship Id="rId98" Type="http://schemas.openxmlformats.org/officeDocument/2006/relationships/slide" Target="slides/slide96.xml"/><Relationship Id="rId99" Type="http://schemas.openxmlformats.org/officeDocument/2006/relationships/slide" Target="slides/slide97.xml"/><Relationship Id="rId100" Type="http://schemas.openxmlformats.org/officeDocument/2006/relationships/slide" Target="slides/slide98.xml"/><Relationship Id="rId101" Type="http://schemas.openxmlformats.org/officeDocument/2006/relationships/slide" Target="slides/slide99.xml"/><Relationship Id="rId102" Type="http://schemas.openxmlformats.org/officeDocument/2006/relationships/slide" Target="slides/slide100.xml"/><Relationship Id="rId103" Type="http://schemas.openxmlformats.org/officeDocument/2006/relationships/slide" Target="slides/slide101.xml"/><Relationship Id="rId104" Type="http://schemas.openxmlformats.org/officeDocument/2006/relationships/slide" Target="slides/slide102.xml"/><Relationship Id="rId105" Type="http://schemas.openxmlformats.org/officeDocument/2006/relationships/slide" Target="slides/slide103.xml"/><Relationship Id="rId106" Type="http://schemas.openxmlformats.org/officeDocument/2006/relationships/slide" Target="slides/slide104.xml"/><Relationship Id="rId107" Type="http://schemas.openxmlformats.org/officeDocument/2006/relationships/slide" Target="slides/slide105.xml"/><Relationship Id="rId108" Type="http://schemas.openxmlformats.org/officeDocument/2006/relationships/slide" Target="slides/slide106.xml"/><Relationship Id="rId109" Type="http://schemas.openxmlformats.org/officeDocument/2006/relationships/slide" Target="slides/slide107.xml"/><Relationship Id="rId110" Type="http://schemas.openxmlformats.org/officeDocument/2006/relationships/slide" Target="slides/slide108.xml"/><Relationship Id="rId111" Type="http://schemas.openxmlformats.org/officeDocument/2006/relationships/slide" Target="slides/slide109.xml"/><Relationship Id="rId112" Type="http://schemas.openxmlformats.org/officeDocument/2006/relationships/slide" Target="slides/slide110.xml"/><Relationship Id="rId113" Type="http://schemas.openxmlformats.org/officeDocument/2006/relationships/slide" Target="slides/slide111.xml"/><Relationship Id="rId114" Type="http://schemas.openxmlformats.org/officeDocument/2006/relationships/slide" Target="slides/slide112.xml"/><Relationship Id="rId115" Type="http://schemas.openxmlformats.org/officeDocument/2006/relationships/slide" Target="slides/slide113.xml"/><Relationship Id="rId116" Type="http://schemas.openxmlformats.org/officeDocument/2006/relationships/slide" Target="slides/slide114.xml"/><Relationship Id="rId117" Type="http://schemas.openxmlformats.org/officeDocument/2006/relationships/slide" Target="slides/slide115.xml"/><Relationship Id="rId118" Type="http://schemas.openxmlformats.org/officeDocument/2006/relationships/slide" Target="slides/slide116.xml"/><Relationship Id="rId119" Type="http://schemas.openxmlformats.org/officeDocument/2006/relationships/slide" Target="slides/slide117.xml"/><Relationship Id="rId120" Type="http://schemas.openxmlformats.org/officeDocument/2006/relationships/slide" Target="slides/slide118.xml"/><Relationship Id="rId121" Type="http://schemas.openxmlformats.org/officeDocument/2006/relationships/slide" Target="slides/slide119.xml"/><Relationship Id="rId122" Type="http://schemas.openxmlformats.org/officeDocument/2006/relationships/slide" Target="slides/slide120.xml"/><Relationship Id="rId123" Type="http://schemas.openxmlformats.org/officeDocument/2006/relationships/slide" Target="slides/slide121.xml"/><Relationship Id="rId124" Type="http://schemas.openxmlformats.org/officeDocument/2006/relationships/slide" Target="slides/slide122.xml"/><Relationship Id="rId125" Type="http://schemas.openxmlformats.org/officeDocument/2006/relationships/slide" Target="slides/slide123.xml"/><Relationship Id="rId126" Type="http://schemas.openxmlformats.org/officeDocument/2006/relationships/slide" Target="slides/slide124.xml"/><Relationship Id="rId127" Type="http://schemas.openxmlformats.org/officeDocument/2006/relationships/slide" Target="slides/slide125.xml"/><Relationship Id="rId128" Type="http://schemas.openxmlformats.org/officeDocument/2006/relationships/slide" Target="slides/slide126.xml"/><Relationship Id="rId129" Type="http://schemas.openxmlformats.org/officeDocument/2006/relationships/slide" Target="slides/slide127.xml"/><Relationship Id="rId130" Type="http://schemas.openxmlformats.org/officeDocument/2006/relationships/slide" Target="slides/slide128.xml"/><Relationship Id="rId131" Type="http://schemas.openxmlformats.org/officeDocument/2006/relationships/slide" Target="slides/slide129.xml"/><Relationship Id="rId132" Type="http://schemas.openxmlformats.org/officeDocument/2006/relationships/slide" Target="slides/slide130.xml"/><Relationship Id="rId133" Type="http://schemas.openxmlformats.org/officeDocument/2006/relationships/slide" Target="slides/slide131.xml"/><Relationship Id="rId134" Type="http://schemas.openxmlformats.org/officeDocument/2006/relationships/slide" Target="slides/slide132.xml"/><Relationship Id="rId135" Type="http://schemas.openxmlformats.org/officeDocument/2006/relationships/slide" Target="slides/slide133.xml"/><Relationship Id="rId136" Type="http://schemas.openxmlformats.org/officeDocument/2006/relationships/slide" Target="slides/slide134.xml"/><Relationship Id="rId137" Type="http://schemas.openxmlformats.org/officeDocument/2006/relationships/slide" Target="slides/slide135.xml"/><Relationship Id="rId138" Type="http://schemas.openxmlformats.org/officeDocument/2006/relationships/slide" Target="slides/slide136.xml"/><Relationship Id="rId139" Type="http://schemas.openxmlformats.org/officeDocument/2006/relationships/slide" Target="slides/slide137.xml"/><Relationship Id="rId140" Type="http://schemas.openxmlformats.org/officeDocument/2006/relationships/slide" Target="slides/slide138.xml"/><Relationship Id="rId141" Type="http://schemas.openxmlformats.org/officeDocument/2006/relationships/slide" Target="slides/slide139.xml"/><Relationship Id="rId142" Type="http://schemas.openxmlformats.org/officeDocument/2006/relationships/slide" Target="slides/slide140.xml"/><Relationship Id="rId143" Type="http://schemas.openxmlformats.org/officeDocument/2006/relationships/slide" Target="slides/slide141.xml"/><Relationship Id="rId144" Type="http://schemas.openxmlformats.org/officeDocument/2006/relationships/slide" Target="slides/slide142.xml"/><Relationship Id="rId145" Type="http://schemas.openxmlformats.org/officeDocument/2006/relationships/slide" Target="slides/slide143.xml"/><Relationship Id="rId146" Type="http://schemas.openxmlformats.org/officeDocument/2006/relationships/slide" Target="slides/slide144.xml"/><Relationship Id="rId147" Type="http://schemas.openxmlformats.org/officeDocument/2006/relationships/slide" Target="slides/slide145.xml"/><Relationship Id="rId148" Type="http://schemas.openxmlformats.org/officeDocument/2006/relationships/slide" Target="slides/slide146.xml"/><Relationship Id="rId149" Type="http://schemas.openxmlformats.org/officeDocument/2006/relationships/slide" Target="slides/slide147.xml"/><Relationship Id="rId150" Type="http://schemas.openxmlformats.org/officeDocument/2006/relationships/slide" Target="slides/slide148.xml"/><Relationship Id="rId151" Type="http://schemas.openxmlformats.org/officeDocument/2006/relationships/slide" Target="slides/slide149.xml"/><Relationship Id="rId152" Type="http://schemas.openxmlformats.org/officeDocument/2006/relationships/slide" Target="slides/slide150.xml"/><Relationship Id="rId153" Type="http://schemas.openxmlformats.org/officeDocument/2006/relationships/slide" Target="slides/slide151.xml"/><Relationship Id="rId154" Type="http://schemas.openxmlformats.org/officeDocument/2006/relationships/slide" Target="slides/slide152.xml"/><Relationship Id="rId155" Type="http://schemas.openxmlformats.org/officeDocument/2006/relationships/slide" Target="slides/slide153.xml"/><Relationship Id="rId156" Type="http://schemas.openxmlformats.org/officeDocument/2006/relationships/slide" Target="slides/slide154.xml"/><Relationship Id="rId157" Type="http://schemas.openxmlformats.org/officeDocument/2006/relationships/slide" Target="slides/slide155.xml"/><Relationship Id="rId158" Type="http://schemas.openxmlformats.org/officeDocument/2006/relationships/slide" Target="slides/slide156.xml"/><Relationship Id="rId159" Type="http://schemas.openxmlformats.org/officeDocument/2006/relationships/slide" Target="slides/slide157.xml"/><Relationship Id="rId160" Type="http://schemas.openxmlformats.org/officeDocument/2006/relationships/slide" Target="slides/slide158.xml"/><Relationship Id="rId161" Type="http://schemas.openxmlformats.org/officeDocument/2006/relationships/slide" Target="slides/slide159.xml"/><Relationship Id="rId162" Type="http://schemas.openxmlformats.org/officeDocument/2006/relationships/slide" Target="slides/slide160.xml"/><Relationship Id="rId163" Type="http://schemas.openxmlformats.org/officeDocument/2006/relationships/slide" Target="slides/slide161.xml"/><Relationship Id="rId164" Type="http://schemas.openxmlformats.org/officeDocument/2006/relationships/slide" Target="slides/slide162.xml"/><Relationship Id="rId165" Type="http://schemas.openxmlformats.org/officeDocument/2006/relationships/slide" Target="slides/slide163.xml"/><Relationship Id="rId166" Type="http://schemas.openxmlformats.org/officeDocument/2006/relationships/slide" Target="slides/slide164.xml"/><Relationship Id="rId167" Type="http://schemas.openxmlformats.org/officeDocument/2006/relationships/slide" Target="slides/slide165.xml"/><Relationship Id="rId168" Type="http://schemas.openxmlformats.org/officeDocument/2006/relationships/slide" Target="slides/slide166.xml"/><Relationship Id="rId169" Type="http://schemas.openxmlformats.org/officeDocument/2006/relationships/slide" Target="slides/slide167.xml"/><Relationship Id="rId170" Type="http://schemas.openxmlformats.org/officeDocument/2006/relationships/slide" Target="slides/slide168.xml"/><Relationship Id="rId171" Type="http://schemas.openxmlformats.org/officeDocument/2006/relationships/slide" Target="slides/slide169.xml"/><Relationship Id="rId172" Type="http://schemas.openxmlformats.org/officeDocument/2006/relationships/slide" Target="slides/slide170.xml"/><Relationship Id="rId173" Type="http://schemas.openxmlformats.org/officeDocument/2006/relationships/slide" Target="slides/slide171.xml"/><Relationship Id="rId174" Type="http://schemas.openxmlformats.org/officeDocument/2006/relationships/slide" Target="slides/slide172.xml"/><Relationship Id="rId175" Type="http://schemas.openxmlformats.org/officeDocument/2006/relationships/slide" Target="slides/slide173.xml"/><Relationship Id="rId176" Type="http://schemas.openxmlformats.org/officeDocument/2006/relationships/slide" Target="slides/slide174.xml"/><Relationship Id="rId177" Type="http://schemas.openxmlformats.org/officeDocument/2006/relationships/slide" Target="slides/slide175.xml"/><Relationship Id="rId178" Type="http://schemas.openxmlformats.org/officeDocument/2006/relationships/slide" Target="slides/slide176.xml"/><Relationship Id="rId179" Type="http://schemas.openxmlformats.org/officeDocument/2006/relationships/slide" Target="slides/slide177.xml"/><Relationship Id="rId180" Type="http://schemas.openxmlformats.org/officeDocument/2006/relationships/slide" Target="slides/slide178.xml"/><Relationship Id="rId181" Type="http://schemas.openxmlformats.org/officeDocument/2006/relationships/slide" Target="slides/slide179.xml"/><Relationship Id="rId182" Type="http://schemas.openxmlformats.org/officeDocument/2006/relationships/slide" Target="slides/slide180.xml"/><Relationship Id="rId183" Type="http://schemas.openxmlformats.org/officeDocument/2006/relationships/slide" Target="slides/slide181.xml"/><Relationship Id="rId184" Type="http://schemas.openxmlformats.org/officeDocument/2006/relationships/slide" Target="slides/slide182.xml"/><Relationship Id="rId185" Type="http://schemas.openxmlformats.org/officeDocument/2006/relationships/slide" Target="slides/slide183.xml"/><Relationship Id="rId186" Type="http://schemas.openxmlformats.org/officeDocument/2006/relationships/slide" Target="slides/slide184.xml"/><Relationship Id="rId187" Type="http://schemas.openxmlformats.org/officeDocument/2006/relationships/slide" Target="slides/slide185.xml"/><Relationship Id="rId188" Type="http://schemas.openxmlformats.org/officeDocument/2006/relationships/slide" Target="slides/slide186.xml"/><Relationship Id="rId189" Type="http://schemas.openxmlformats.org/officeDocument/2006/relationships/slide" Target="slides/slide187.xml"/><Relationship Id="rId190" Type="http://schemas.openxmlformats.org/officeDocument/2006/relationships/slide" Target="slides/slide188.xml"/><Relationship Id="rId191" Type="http://schemas.openxmlformats.org/officeDocument/2006/relationships/slide" Target="slides/slide189.xml"/><Relationship Id="rId192" Type="http://schemas.openxmlformats.org/officeDocument/2006/relationships/slide" Target="slides/slide190.xml"/><Relationship Id="rId193" Type="http://schemas.openxmlformats.org/officeDocument/2006/relationships/slide" Target="slides/slide191.xml"/><Relationship Id="rId194" Type="http://schemas.openxmlformats.org/officeDocument/2006/relationships/slide" Target="slides/slide192.xml"/><Relationship Id="rId195" Type="http://schemas.openxmlformats.org/officeDocument/2006/relationships/slide" Target="slides/slide193.xml"/><Relationship Id="rId196" Type="http://schemas.openxmlformats.org/officeDocument/2006/relationships/slide" Target="slides/slide194.xml"/><Relationship Id="rId197" Type="http://schemas.openxmlformats.org/officeDocument/2006/relationships/slide" Target="slides/slide195.xml"/><Relationship Id="rId198" Type="http://schemas.openxmlformats.org/officeDocument/2006/relationships/slide" Target="slides/slide196.xml"/><Relationship Id="rId199" Type="http://schemas.openxmlformats.org/officeDocument/2006/relationships/slide" Target="slides/slide197.xml"/><Relationship Id="rId200" Type="http://schemas.openxmlformats.org/officeDocument/2006/relationships/slide" Target="slides/slide198.xml"/><Relationship Id="rId201" Type="http://schemas.openxmlformats.org/officeDocument/2006/relationships/slide" Target="slides/slide199.xml"/><Relationship Id="rId202" Type="http://schemas.openxmlformats.org/officeDocument/2006/relationships/slide" Target="slides/slide200.xml"/><Relationship Id="rId203" Type="http://schemas.openxmlformats.org/officeDocument/2006/relationships/slide" Target="slides/slide201.xml"/><Relationship Id="rId204" Type="http://schemas.openxmlformats.org/officeDocument/2006/relationships/slide" Target="slides/slide202.xml"/><Relationship Id="rId205" Type="http://schemas.openxmlformats.org/officeDocument/2006/relationships/slide" Target="slides/slide203.xml"/><Relationship Id="rId206" Type="http://schemas.openxmlformats.org/officeDocument/2006/relationships/slide" Target="slides/slide204.xml"/><Relationship Id="rId207" Type="http://schemas.openxmlformats.org/officeDocument/2006/relationships/slide" Target="slides/slide205.xml"/><Relationship Id="rId208" Type="http://schemas.openxmlformats.org/officeDocument/2006/relationships/slide" Target="slides/slide206.xml"/><Relationship Id="rId209" Type="http://schemas.openxmlformats.org/officeDocument/2006/relationships/slide" Target="slides/slide207.xml"/><Relationship Id="rId210" Type="http://schemas.openxmlformats.org/officeDocument/2006/relationships/slide" Target="slides/slide208.xml"/><Relationship Id="rId211" Type="http://schemas.openxmlformats.org/officeDocument/2006/relationships/slide" Target="slides/slide209.xml"/><Relationship Id="rId212" Type="http://schemas.openxmlformats.org/officeDocument/2006/relationships/tableStyles" Target="tableStyles.xml"/><Relationship Id="rId213" Type="http://schemas.openxmlformats.org/officeDocument/2006/relationships/presProps" Target="presProps.xml"/><Relationship Id="rId214" Type="http://schemas.openxmlformats.org/officeDocument/2006/relationships/viewProps" Target="viewProps.xml"/><Relationship Id="rId215" Type="http://schemas.openxmlformats.org/officeDocument/2006/relationships/theme" Target="theme/theme1.xml"/></Relationships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44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71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9072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9073" name="Rectangle 4"/>
          <p:cNvSpPr>
            <a:spLocks noChangeAspect="1" noRot="1" noGrp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/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9074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907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907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notesStyle>
    <a:lvl1pPr algn="l" fontAlgn="base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algn="l" fontAlgn="base" marL="4572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algn="l" fontAlgn="base" marL="9144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algn="l" fontAlgn="base" marL="13716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algn="l" fontAlgn="base" marL="18288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type="title">
  <p:cSld name="Title Slide">
    <p:spTree>
      <p:nvGrpSpPr>
        <p:cNvPr id="2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4" name="Right Triangle 9"/>
          <p:cNvSpPr/>
          <p:nvPr/>
        </p:nvSpPr>
        <p:spPr>
          <a:xfrm>
            <a:off x="-2" y="4664147"/>
            <a:ext cx="9151089" cy="0"/>
          </a:xfrm>
          <a:prstGeom prst="rtTriangle"/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eaLnBrk="1" hangingPunct="1" latinLnBrk="0"/>
            <a:endParaRPr kumimoji="0" lang="en-US"/>
          </a:p>
        </p:txBody>
      </p:sp>
      <p:sp>
        <p:nvSpPr>
          <p:cNvPr id="1048585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 vert="horz">
            <a:normAutofit/>
            <a:scene3d>
              <a:camera prst="orthographicFront"/>
              <a:lightRig dir="t" rig="soft"/>
            </a:scene3d>
            <a:sp3d prstMaterial="softEdge">
              <a:bevelT w="25400" h="25400"/>
            </a:sp3d>
          </a:bodyPr>
          <a:lstStyle>
            <a:lvl1pPr algn="r">
              <a:defRPr b="1" sz="4800">
                <a:solidFill>
                  <a:schemeClr val="tx2"/>
                </a:solidFill>
                <a:effectLst>
                  <a:outerShdw algn="tl" blurRad="31750" dir="5400000" dist="25400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48586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algn="r" indent="0" marL="0" marR="64008">
              <a:buNone/>
              <a:defRPr>
                <a:solidFill>
                  <a:schemeClr val="tx2"/>
                </a:solidFill>
              </a:defRPr>
            </a:lvl1pPr>
            <a:lvl2pPr algn="ctr" indent="0" marL="457200">
              <a:buNone/>
            </a:lvl2pPr>
            <a:lvl3pPr algn="ctr" indent="0" marL="914400">
              <a:buNone/>
            </a:lvl3pPr>
            <a:lvl4pPr algn="ctr" indent="0" marL="1371600">
              <a:buNone/>
            </a:lvl4pPr>
            <a:lvl5pPr algn="ctr" indent="0" marL="1828800">
              <a:buNone/>
            </a:lvl5pPr>
            <a:lvl6pPr algn="ctr" indent="0" marL="2286000">
              <a:buNone/>
            </a:lvl6pPr>
            <a:lvl7pPr algn="ctr" indent="0" marL="2743200">
              <a:buNone/>
            </a:lvl7pPr>
            <a:lvl8pPr algn="ctr" indent="0" marL="3200400">
              <a:buNone/>
            </a:lvl8pPr>
            <a:lvl9pPr algn="ctr" indent="0" marL="3657600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4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1048587" name="Freeform 6"/>
            <p:cNvSpPr/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t" bIns="45720" compatLnSpc="1" lIns="91440" rIns="91440" tIns="45720" vert="horz" wrap="square"/>
            <a:p>
              <a:endParaRPr kumimoji="0" lang="en-US"/>
            </a:p>
          </p:txBody>
        </p:sp>
        <p:sp>
          <p:nvSpPr>
            <p:cNvPr id="1048588" name="Freeform 7"/>
            <p:cNvSpPr/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t" bIns="45720" compatLnSpc="1" lIns="91440" rIns="91440" tIns="45720" vert="horz" wrap="square"/>
            <a:p>
              <a:endParaRPr kumimoji="0" lang="en-US"/>
            </a:p>
          </p:txBody>
        </p:sp>
        <p:sp>
          <p:nvSpPr>
            <p:cNvPr id="1048589" name="Freeform 10"/>
            <p:cNvSpPr/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xmlns:r="http://schemas.openxmlformats.org/officeDocument/2006/relationships" r:embed="rId1">
                <a:alphaModFix amt="50000"/>
              </a:blip>
              <a:tile algn="t" flip="none" sx="50000" sy="50000" tx="0" ty="0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 bIns="45720" compatLnSpc="1" lIns="91440" rIns="91440" tIns="45720" vert="horz" wrap="square"/>
            <a:p>
              <a:pPr algn="ctr" eaLnBrk="1" hangingPunct="1" latinLnBrk="0"/>
              <a:endParaRPr kumimoji="0" lang="en-US"/>
            </a:p>
          </p:txBody>
        </p:sp>
        <p:cxnSp>
          <p:nvCxnSpPr>
            <p:cNvPr id="3145729" name="Straight Connector 11"/>
            <p:cNvCxnSpPr>
              <a:cxnSpLocks/>
            </p:cNvCxnSpPr>
            <p:nvPr/>
          </p:nvCxnSpPr>
          <p:spPr>
            <a:xfrm>
              <a:off x="-3765" y="4880373"/>
              <a:ext cx="9147765" cy="839943"/>
            </a:xfrm>
            <a:prstGeom prst="line"/>
            <a:noFill/>
            <a:ln w="12065" cap="flat" cmpd="sng" algn="ctr">
              <a:gradFill>
                <a:gsLst>
                  <a:gs pos="15000">
                    <a:schemeClr val="accent1">
                      <a:shade val="40000"/>
                      <a:satMod val="110000"/>
                    </a:schemeClr>
                  </a:gs>
                  <a:gs pos="45000">
                    <a:schemeClr val="accent1">
                      <a:tint val="7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4859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74EB65E-63C5-4506-859F-D79549C16A81}" type="datetimeFigureOut">
              <a:rPr lang="en-US" smtClean="0"/>
              <a:t>1/17/2015</a:t>
            </a:fld>
            <a:endParaRPr lang="en-US"/>
          </a:p>
        </p:txBody>
      </p:sp>
      <p:sp>
        <p:nvSpPr>
          <p:cNvPr id="1048591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48592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5A36DE8-EFEF-4084-ABE0-C7B338F7D5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Title and Vertical Text">
    <p:spTree>
      <p:nvGrpSpPr>
        <p:cNvPr id="43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36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49037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p>
            <a:pPr eaLnBrk="1" hangingPunct="1" latinLnBrk="0" lvl="0"/>
            <a:r>
              <a:rPr lang="en-US" smtClean="0"/>
              <a:t>Click to edit Master text styles</a:t>
            </a:r>
          </a:p>
          <a:p>
            <a:pPr eaLnBrk="1" hangingPunct="1" latinLnBrk="0" lvl="1"/>
            <a:r>
              <a:rPr lang="en-US" smtClean="0"/>
              <a:t>Second level</a:t>
            </a:r>
          </a:p>
          <a:p>
            <a:pPr eaLnBrk="1" hangingPunct="1" latinLnBrk="0" lvl="2"/>
            <a:r>
              <a:rPr lang="en-US" smtClean="0"/>
              <a:t>Third level</a:t>
            </a:r>
          </a:p>
          <a:p>
            <a:pPr eaLnBrk="1" hangingPunct="1" latinLnBrk="0" lvl="3"/>
            <a:r>
              <a:rPr lang="en-US" smtClean="0"/>
              <a:t>Fourth level</a:t>
            </a:r>
          </a:p>
          <a:p>
            <a:pPr eaLnBrk="1" hangingPunct="1" latinLnBrk="0" lvl="4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4903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974EB65E-63C5-4506-859F-D79549C16A81}" type="datetimeFigureOut">
              <a:rPr lang="en-US" smtClean="0"/>
              <a:t>1/17/2015</a:t>
            </a:fld>
            <a:endParaRPr lang="en-US"/>
          </a:p>
        </p:txBody>
      </p:sp>
      <p:sp>
        <p:nvSpPr>
          <p:cNvPr id="10490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10490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5A36DE8-EFEF-4084-ABE0-C7B338F7D5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Vertical Title and Text">
    <p:spTree>
      <p:nvGrpSpPr>
        <p:cNvPr id="43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20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49021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p>
            <a:pPr eaLnBrk="1" hangingPunct="1" latinLnBrk="0" lvl="0"/>
            <a:r>
              <a:rPr lang="en-US" smtClean="0"/>
              <a:t>Click to edit Master text styles</a:t>
            </a:r>
          </a:p>
          <a:p>
            <a:pPr eaLnBrk="1" hangingPunct="1" latinLnBrk="0" lvl="1"/>
            <a:r>
              <a:rPr lang="en-US" smtClean="0"/>
              <a:t>Second level</a:t>
            </a:r>
          </a:p>
          <a:p>
            <a:pPr eaLnBrk="1" hangingPunct="1" latinLnBrk="0" lvl="2"/>
            <a:r>
              <a:rPr lang="en-US" smtClean="0"/>
              <a:t>Third level</a:t>
            </a:r>
          </a:p>
          <a:p>
            <a:pPr eaLnBrk="1" hangingPunct="1" latinLnBrk="0" lvl="3"/>
            <a:r>
              <a:rPr lang="en-US" smtClean="0"/>
              <a:t>Fourth level</a:t>
            </a:r>
          </a:p>
          <a:p>
            <a:pPr eaLnBrk="1" hangingPunct="1" latinLnBrk="0" lvl="4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4902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974EB65E-63C5-4506-859F-D79549C16A81}" type="datetimeFigureOut">
              <a:rPr lang="en-US" smtClean="0"/>
              <a:t>1/17/2015</a:t>
            </a:fld>
            <a:endParaRPr lang="en-US"/>
          </a:p>
        </p:txBody>
      </p:sp>
      <p:sp>
        <p:nvSpPr>
          <p:cNvPr id="104902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104902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5A36DE8-EFEF-4084-ABE0-C7B338F7D5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22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7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eaLnBrk="1" hangingPunct="1" latinLnBrk="0" lvl="0"/>
            <a:r>
              <a:rPr lang="en-US" smtClean="0"/>
              <a:t>Click to edit Master text styles</a:t>
            </a:r>
          </a:p>
          <a:p>
            <a:pPr eaLnBrk="1" hangingPunct="1" latinLnBrk="0" lvl="1"/>
            <a:r>
              <a:rPr lang="en-US" smtClean="0"/>
              <a:t>Second level</a:t>
            </a:r>
          </a:p>
          <a:p>
            <a:pPr eaLnBrk="1" hangingPunct="1" latinLnBrk="0" lvl="2"/>
            <a:r>
              <a:rPr lang="en-US" smtClean="0"/>
              <a:t>Third level</a:t>
            </a:r>
          </a:p>
          <a:p>
            <a:pPr eaLnBrk="1" hangingPunct="1" latinLnBrk="0" lvl="3"/>
            <a:r>
              <a:rPr lang="en-US" smtClean="0"/>
              <a:t>Fourth level</a:t>
            </a:r>
          </a:p>
          <a:p>
            <a:pPr eaLnBrk="1" hangingPunct="1" latinLnBrk="0" lvl="4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4859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974EB65E-63C5-4506-859F-D79549C16A81}" type="datetimeFigureOut">
              <a:rPr lang="en-US" smtClean="0"/>
              <a:t>1/17/2015</a:t>
            </a:fld>
            <a:endParaRPr lang="en-US"/>
          </a:p>
        </p:txBody>
      </p:sp>
      <p:sp>
        <p:nvSpPr>
          <p:cNvPr id="104859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104860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5A36DE8-EFEF-4084-ABE0-C7B338F7D522}" type="slidenum">
              <a:rPr lang="en-US" smtClean="0"/>
              <a:t>‹#›</a:t>
            </a:fld>
            <a:endParaRPr lang="en-US"/>
          </a:p>
        </p:txBody>
      </p:sp>
      <p:sp>
        <p:nvSpPr>
          <p:cNvPr id="1048601" name="Title 6"/>
          <p:cNvSpPr>
            <a:spLocks noGrp="1"/>
          </p:cNvSpPr>
          <p:nvPr>
            <p:ph type="title"/>
          </p:nvPr>
        </p:nvSpPr>
        <p:spPr/>
        <p:txBody>
          <a:bodyPr rtlCol="0"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Section Header">
    <p:bg>
      <p:bgRef idx="1002">
        <a:schemeClr val="bg1"/>
      </p:bgRef>
    </p:bg>
    <p:spTree>
      <p:nvGrpSpPr>
        <p:cNvPr id="43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41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 vert="horz">
            <a:normAutofit/>
            <a:scene3d>
              <a:camera prst="orthographicFront"/>
              <a:lightRig dir="t" rig="soft"/>
            </a:scene3d>
            <a:sp3d prstMaterial="softEdge">
              <a:bevelT w="25400" h="25400"/>
            </a:sp3d>
          </a:bodyPr>
          <a:lstStyle>
            <a:lvl1pPr algn="r">
              <a:buNone/>
              <a:defRPr baseline="0" b="1" cap="none" sz="4800">
                <a:effectLst>
                  <a:outerShdw algn="tl" blurRad="31750" dir="5400000" dist="25400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49042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anchor="t" lIns="91440" rIns="91440"/>
          <a:lstStyle>
            <a:lvl1pPr algn="l" indent="0" marL="0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eaLnBrk="1" hangingPunct="1" latinLnBrk="0" lvl="0"/>
            <a:r>
              <a:rPr kumimoji="0" lang="en-US" smtClean="0"/>
              <a:t>Click to edit Master text styles</a:t>
            </a:r>
          </a:p>
        </p:txBody>
      </p:sp>
      <p:sp>
        <p:nvSpPr>
          <p:cNvPr id="104904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974EB65E-63C5-4506-859F-D79549C16A81}" type="datetimeFigureOut">
              <a:rPr lang="en-US" smtClean="0"/>
              <a:t>1/17/2015</a:t>
            </a:fld>
            <a:endParaRPr lang="en-US"/>
          </a:p>
        </p:txBody>
      </p:sp>
      <p:sp>
        <p:nvSpPr>
          <p:cNvPr id="104904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104904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5A36DE8-EFEF-4084-ABE0-C7B338F7D522}" type="slidenum">
              <a:rPr lang="en-US" smtClean="0"/>
              <a:t>‹#›</a:t>
            </a:fld>
            <a:endParaRPr lang="en-US"/>
          </a:p>
        </p:txBody>
      </p:sp>
      <p:sp>
        <p:nvSpPr>
          <p:cNvPr id="1049046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r="5400000" dist="254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p>
            <a:pPr algn="l" eaLnBrk="1" hangingPunct="1" latinLnBrk="0"/>
            <a:endParaRPr kumimoji="0" lang="en-US"/>
          </a:p>
        </p:txBody>
      </p:sp>
      <p:sp>
        <p:nvSpPr>
          <p:cNvPr id="1049047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r="5400000" dist="254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p>
            <a:pPr algn="l" eaLnBrk="1" hangingPunct="1" latinLnBrk="0"/>
            <a:endParaRPr kumimoji="0" lang="en-US"/>
          </a:p>
        </p:txBody>
      </p:sp>
    </p:spTree>
  </p:cSld>
  <p:clrMapOvr>
    <a:overrideClrMapping accent1="accent1" accent2="accent2" accent3="accent3" accent4="accent4" accent5="accent5" accent6="accent6" bg1="dk1" bg2="dk2" tx1="lt1" tx2="lt2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Two Content">
    <p:bg>
      <p:bgRef idx="1002">
        <a:schemeClr val="bg1"/>
      </p:bgRef>
    </p:bg>
    <p:spTree>
      <p:nvGrpSpPr>
        <p:cNvPr id="43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48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eaLnBrk="1" hangingPunct="1" latinLnBrk="0" lvl="0"/>
            <a:r>
              <a:rPr lang="en-US" smtClean="0"/>
              <a:t>Click to edit Master text styles</a:t>
            </a:r>
          </a:p>
          <a:p>
            <a:pPr eaLnBrk="1" hangingPunct="1" latinLnBrk="0" lvl="1"/>
            <a:r>
              <a:rPr lang="en-US" smtClean="0"/>
              <a:t>Second level</a:t>
            </a:r>
          </a:p>
          <a:p>
            <a:pPr eaLnBrk="1" hangingPunct="1" latinLnBrk="0" lvl="2"/>
            <a:r>
              <a:rPr lang="en-US" smtClean="0"/>
              <a:t>Third level</a:t>
            </a:r>
          </a:p>
          <a:p>
            <a:pPr eaLnBrk="1" hangingPunct="1" latinLnBrk="0" lvl="3"/>
            <a:r>
              <a:rPr lang="en-US" smtClean="0"/>
              <a:t>Fourth level</a:t>
            </a:r>
          </a:p>
          <a:p>
            <a:pPr eaLnBrk="1" hangingPunct="1" latinLnBrk="0" lvl="4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49049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eaLnBrk="1" hangingPunct="1" latinLnBrk="0" lvl="0"/>
            <a:r>
              <a:rPr lang="en-US" smtClean="0"/>
              <a:t>Click to edit Master text styles</a:t>
            </a:r>
          </a:p>
          <a:p>
            <a:pPr eaLnBrk="1" hangingPunct="1" latinLnBrk="0" lvl="1"/>
            <a:r>
              <a:rPr lang="en-US" smtClean="0"/>
              <a:t>Second level</a:t>
            </a:r>
          </a:p>
          <a:p>
            <a:pPr eaLnBrk="1" hangingPunct="1" latinLnBrk="0" lvl="2"/>
            <a:r>
              <a:rPr lang="en-US" smtClean="0"/>
              <a:t>Third level</a:t>
            </a:r>
          </a:p>
          <a:p>
            <a:pPr eaLnBrk="1" hangingPunct="1" latinLnBrk="0" lvl="3"/>
            <a:r>
              <a:rPr lang="en-US" smtClean="0"/>
              <a:t>Fourth level</a:t>
            </a:r>
          </a:p>
          <a:p>
            <a:pPr eaLnBrk="1" hangingPunct="1" latinLnBrk="0" lvl="4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4905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974EB65E-63C5-4506-859F-D79549C16A81}" type="datetimeFigureOut">
              <a:rPr lang="en-US" smtClean="0"/>
              <a:t>1/17/2015</a:t>
            </a:fld>
            <a:endParaRPr lang="en-US"/>
          </a:p>
        </p:txBody>
      </p:sp>
      <p:sp>
        <p:nvSpPr>
          <p:cNvPr id="104905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104905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5A36DE8-EFEF-4084-ABE0-C7B338F7D522}" type="slidenum">
              <a:rPr lang="en-US" smtClean="0"/>
              <a:t>‹#›</a:t>
            </a:fld>
            <a:endParaRPr lang="en-US"/>
          </a:p>
        </p:txBody>
      </p:sp>
      <p:sp>
        <p:nvSpPr>
          <p:cNvPr id="1049053" name="Title 7"/>
          <p:cNvSpPr>
            <a:spLocks noGrp="1"/>
          </p:cNvSpPr>
          <p:nvPr>
            <p:ph type="title"/>
          </p:nvPr>
        </p:nvSpPr>
        <p:spPr/>
        <p:txBody>
          <a:bodyPr rtlCol="0"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accent1="accent1" accent2="accent2" accent3="accent3" accent4="accent4" accent5="accent5" accent6="accent6" bg1="dk1" bg2="dk2" tx1="lt1" tx2="lt2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type="twoTxTwoObj">
  <p:cSld name="Comparison">
    <p:bg>
      <p:bgRef idx="1003">
        <a:schemeClr val="bg1"/>
      </p:bgRef>
    </p:bg>
    <p:spTree>
      <p:nvGrpSpPr>
        <p:cNvPr id="44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54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49055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anchor="ctr" lIns="182880"/>
          <a:lstStyle>
            <a:lvl1pPr indent="0" marL="0">
              <a:buNone/>
              <a:defRPr b="0" sz="2400">
                <a:solidFill>
                  <a:schemeClr val="bg1"/>
                </a:solidFill>
              </a:defRPr>
            </a:lvl1pPr>
            <a:lvl2pPr>
              <a:buNone/>
              <a:defRPr b="1" sz="2000"/>
            </a:lvl2pPr>
            <a:lvl3pPr>
              <a:buNone/>
              <a:defRPr b="1" sz="1800"/>
            </a:lvl3pPr>
            <a:lvl4pPr>
              <a:buNone/>
              <a:defRPr b="1" sz="1600"/>
            </a:lvl4pPr>
            <a:lvl5pPr>
              <a:buNone/>
              <a:defRPr b="1" sz="1600"/>
            </a:lvl5pPr>
          </a:lstStyle>
          <a:p>
            <a:pPr eaLnBrk="1" hangingPunct="1" latinLnBrk="0" lvl="0"/>
            <a:r>
              <a:rPr kumimoji="0" lang="en-US" smtClean="0"/>
              <a:t>Click to edit Master text styles</a:t>
            </a:r>
          </a:p>
        </p:txBody>
      </p:sp>
      <p:sp>
        <p:nvSpPr>
          <p:cNvPr id="1049056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anchor="ctr" lIns="182880"/>
          <a:lstStyle>
            <a:lvl1pPr indent="0" marL="0">
              <a:buNone/>
              <a:defRPr b="0" sz="2400">
                <a:solidFill>
                  <a:schemeClr val="bg1"/>
                </a:solidFill>
              </a:defRPr>
            </a:lvl1pPr>
            <a:lvl2pPr>
              <a:buNone/>
              <a:defRPr b="1" sz="2000"/>
            </a:lvl2pPr>
            <a:lvl3pPr>
              <a:buNone/>
              <a:defRPr b="1" sz="1800"/>
            </a:lvl3pPr>
            <a:lvl4pPr>
              <a:buNone/>
              <a:defRPr b="1" sz="1600"/>
            </a:lvl4pPr>
            <a:lvl5pPr>
              <a:buNone/>
              <a:defRPr b="1" sz="1600"/>
            </a:lvl5pPr>
          </a:lstStyle>
          <a:p>
            <a:pPr eaLnBrk="1" hangingPunct="1" latinLnBrk="0" lvl="0"/>
            <a:r>
              <a:rPr kumimoji="0" lang="en-US" smtClean="0"/>
              <a:t>Click to edit Master text styles</a:t>
            </a:r>
          </a:p>
        </p:txBody>
      </p:sp>
      <p:sp>
        <p:nvSpPr>
          <p:cNvPr id="1049057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eaLnBrk="1" hangingPunct="1" latinLnBrk="0" lvl="0"/>
            <a:r>
              <a:rPr lang="en-US" smtClean="0"/>
              <a:t>Click to edit Master text styles</a:t>
            </a:r>
          </a:p>
          <a:p>
            <a:pPr eaLnBrk="1" hangingPunct="1" latinLnBrk="0" lvl="1"/>
            <a:r>
              <a:rPr lang="en-US" smtClean="0"/>
              <a:t>Second level</a:t>
            </a:r>
          </a:p>
          <a:p>
            <a:pPr eaLnBrk="1" hangingPunct="1" latinLnBrk="0" lvl="2"/>
            <a:r>
              <a:rPr lang="en-US" smtClean="0"/>
              <a:t>Third level</a:t>
            </a:r>
          </a:p>
          <a:p>
            <a:pPr eaLnBrk="1" hangingPunct="1" latinLnBrk="0" lvl="3"/>
            <a:r>
              <a:rPr lang="en-US" smtClean="0"/>
              <a:t>Fourth level</a:t>
            </a:r>
          </a:p>
          <a:p>
            <a:pPr eaLnBrk="1" hangingPunct="1" latinLnBrk="0" lvl="4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49058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eaLnBrk="1" hangingPunct="1" latinLnBrk="0" lvl="0"/>
            <a:r>
              <a:rPr lang="en-US" smtClean="0"/>
              <a:t>Click to edit Master text styles</a:t>
            </a:r>
          </a:p>
          <a:p>
            <a:pPr eaLnBrk="1" hangingPunct="1" latinLnBrk="0" lvl="1"/>
            <a:r>
              <a:rPr lang="en-US" smtClean="0"/>
              <a:t>Second level</a:t>
            </a:r>
          </a:p>
          <a:p>
            <a:pPr eaLnBrk="1" hangingPunct="1" latinLnBrk="0" lvl="2"/>
            <a:r>
              <a:rPr lang="en-US" smtClean="0"/>
              <a:t>Third level</a:t>
            </a:r>
          </a:p>
          <a:p>
            <a:pPr eaLnBrk="1" hangingPunct="1" latinLnBrk="0" lvl="3"/>
            <a:r>
              <a:rPr lang="en-US" smtClean="0"/>
              <a:t>Fourth level</a:t>
            </a:r>
          </a:p>
          <a:p>
            <a:pPr eaLnBrk="1" hangingPunct="1" latinLnBrk="0" lvl="4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4905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974EB65E-63C5-4506-859F-D79549C16A81}" type="datetimeFigureOut">
              <a:rPr lang="en-US" smtClean="0"/>
              <a:t>1/17/2015</a:t>
            </a:fld>
            <a:endParaRPr lang="en-US"/>
          </a:p>
        </p:txBody>
      </p:sp>
      <p:sp>
        <p:nvSpPr>
          <p:cNvPr id="104906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104906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5A36DE8-EFEF-4084-ABE0-C7B338F7D52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accent1="accent1" accent2="accent2" accent3="accent3" accent4="accent4" accent5="accent5" accent6="accent6" bg1="lt1" bg2="lt2" tx1="dk1" tx2="dk2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Title Only">
    <p:bg>
      <p:bgRef idx="1002">
        <a:schemeClr val="bg1"/>
      </p:bgRef>
    </p:bg>
    <p:spTree>
      <p:nvGrpSpPr>
        <p:cNvPr id="43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1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974EB65E-63C5-4506-859F-D79549C16A81}" type="datetimeFigureOut">
              <a:rPr lang="en-US" smtClean="0"/>
              <a:t>1/17/2015</a:t>
            </a:fld>
            <a:endParaRPr lang="en-US"/>
          </a:p>
        </p:txBody>
      </p:sp>
      <p:sp>
        <p:nvSpPr>
          <p:cNvPr id="104901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104901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5A36DE8-EFEF-4084-ABE0-C7B338F7D522}" type="slidenum">
              <a:rPr lang="en-US" smtClean="0"/>
              <a:t>‹#›</a:t>
            </a:fld>
            <a:endParaRPr lang="en-US"/>
          </a:p>
        </p:txBody>
      </p:sp>
      <p:sp>
        <p:nvSpPr>
          <p:cNvPr id="1049019" name="Title 5"/>
          <p:cNvSpPr>
            <a:spLocks noGrp="1"/>
          </p:cNvSpPr>
          <p:nvPr>
            <p:ph type="title"/>
          </p:nvPr>
        </p:nvSpPr>
        <p:spPr/>
        <p:txBody>
          <a:bodyPr rtlCol="0"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accent1="accent1" accent2="accent2" accent3="accent3" accent4="accent4" accent5="accent5" accent6="accent6" bg1="dk1" bg2="dk2" tx1="lt1" tx2="lt2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Blank">
    <p:spTree>
      <p:nvGrpSpPr>
        <p:cNvPr id="44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6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974EB65E-63C5-4506-859F-D79549C16A81}" type="datetimeFigureOut">
              <a:rPr lang="en-US" smtClean="0"/>
              <a:t>1/17/2015</a:t>
            </a:fld>
            <a:endParaRPr lang="en-US"/>
          </a:p>
        </p:txBody>
      </p:sp>
      <p:sp>
        <p:nvSpPr>
          <p:cNvPr id="104906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104906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5A36DE8-EFEF-4084-ABE0-C7B338F7D5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type="objTx">
  <p:cSld name="Content with Caption">
    <p:bg>
      <p:bgRef idx="1003">
        <a:schemeClr val="bg1"/>
      </p:bgRef>
    </p:bg>
    <p:spTree>
      <p:nvGrpSpPr>
        <p:cNvPr id="44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65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 vert="horz">
            <a:noAutofit/>
            <a:sp3d prstMaterial="softEdge">
              <a:bevelT w="0" h="0"/>
            </a:sp3d>
          </a:bodyPr>
          <a:lstStyle>
            <a:lvl1pPr algn="r">
              <a:buNone/>
              <a:defRPr b="0" sz="250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49066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algn="r" indent="0" marL="0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eaLnBrk="1" hangingPunct="1" latinLnBrk="0" lvl="0"/>
            <a:r>
              <a:rPr kumimoji="0" lang="en-US" smtClean="0"/>
              <a:t>Click to edit Master text styles</a:t>
            </a:r>
          </a:p>
        </p:txBody>
      </p:sp>
      <p:sp>
        <p:nvSpPr>
          <p:cNvPr id="1049067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eaLnBrk="1" hangingPunct="1" latinLnBrk="0" lvl="0"/>
            <a:r>
              <a:rPr lang="en-US" smtClean="0"/>
              <a:t>Click to edit Master text styles</a:t>
            </a:r>
          </a:p>
          <a:p>
            <a:pPr eaLnBrk="1" hangingPunct="1" latinLnBrk="0" lvl="1"/>
            <a:r>
              <a:rPr lang="en-US" smtClean="0"/>
              <a:t>Second level</a:t>
            </a:r>
          </a:p>
          <a:p>
            <a:pPr eaLnBrk="1" hangingPunct="1" latinLnBrk="0" lvl="2"/>
            <a:r>
              <a:rPr lang="en-US" smtClean="0"/>
              <a:t>Third level</a:t>
            </a:r>
          </a:p>
          <a:p>
            <a:pPr eaLnBrk="1" hangingPunct="1" latinLnBrk="0" lvl="3"/>
            <a:r>
              <a:rPr lang="en-US" smtClean="0"/>
              <a:t>Fourth level</a:t>
            </a:r>
          </a:p>
          <a:p>
            <a:pPr eaLnBrk="1" hangingPunct="1" latinLnBrk="0" lvl="4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49068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p>
            <a:fld id="{974EB65E-63C5-4506-859F-D79549C16A81}" type="datetimeFigureOut">
              <a:rPr lang="en-US" smtClean="0"/>
              <a:t>1/17/2015</a:t>
            </a:fld>
            <a:endParaRPr lang="en-US"/>
          </a:p>
        </p:txBody>
      </p:sp>
      <p:sp>
        <p:nvSpPr>
          <p:cNvPr id="104906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104907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5A36DE8-EFEF-4084-ABE0-C7B338F7D52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accent1="accent1" accent2="accent2" accent3="accent3" accent4="accent4" accent5="accent5" accent6="accent6" bg1="lt1" bg2="lt2" tx1="dk1" tx2="dk2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type="picTx">
  <p:cSld name="Picture with Caption">
    <p:bg>
      <p:bgRef idx="1002">
        <a:schemeClr val="bg1"/>
      </p:bgRef>
    </p:bg>
    <p:spTree>
      <p:nvGrpSpPr>
        <p:cNvPr id="43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25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anchor="t" lIns="91440" rIns="91440" tIns="0"/>
          <a:lstStyle>
            <a:lvl1pPr algn="r" indent="0" marL="0" marR="18288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eaLnBrk="1" hangingPunct="1" latinLnBrk="0" lvl="0"/>
            <a:r>
              <a:rPr kumimoji="0" lang="en-US" smtClean="0"/>
              <a:t>Click to edit Master text styles</a:t>
            </a:r>
          </a:p>
        </p:txBody>
      </p:sp>
      <p:sp>
        <p:nvSpPr>
          <p:cNvPr id="1049026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/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indent="0" marL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dirty="0" kumimoji="0" lang="en-US"/>
          </a:p>
        </p:txBody>
      </p:sp>
      <p:sp>
        <p:nvSpPr>
          <p:cNvPr id="104902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74EB65E-63C5-4506-859F-D79549C16A81}" type="datetimeFigureOut">
              <a:rPr lang="en-US" smtClean="0"/>
              <a:t>1/17/2015</a:t>
            </a:fld>
            <a:endParaRPr lang="en-US"/>
          </a:p>
        </p:txBody>
      </p:sp>
      <p:sp>
        <p:nvSpPr>
          <p:cNvPr id="104902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04902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5A36DE8-EFEF-4084-ABE0-C7B338F7D522}" type="slidenum">
              <a:rPr lang="en-US" smtClean="0"/>
              <a:t>‹#›</a:t>
            </a:fld>
            <a:endParaRPr lang="en-US"/>
          </a:p>
        </p:txBody>
      </p:sp>
      <p:sp>
        <p:nvSpPr>
          <p:cNvPr id="1049030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algn="r" marR="0">
              <a:buNone/>
              <a:defRPr b="0" sz="3000">
                <a:solidFill>
                  <a:schemeClr val="accent1"/>
                </a:solidFill>
                <a:effectLst>
                  <a:outerShdw algn="t" blurRad="50800" dir="5400000" dist="25000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49031" name="Freeform 7"/>
          <p:cNvSpPr/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kumimoji="0" lang="en-US"/>
          </a:p>
        </p:txBody>
      </p:sp>
      <p:sp>
        <p:nvSpPr>
          <p:cNvPr id="1049032" name="Freeform 8"/>
          <p:cNvSpPr/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kumimoji="0" lang="en-US"/>
          </a:p>
        </p:txBody>
      </p:sp>
      <p:sp>
        <p:nvSpPr>
          <p:cNvPr id="1049033" name="Right Triangle 9"/>
          <p:cNvSpPr/>
          <p:nvPr/>
        </p:nvSpPr>
        <p:spPr bwMode="auto">
          <a:xfrm>
            <a:off x="-6042" y="5791253"/>
            <a:ext cx="3402314" cy="1080868"/>
          </a:xfrm>
          <a:prstGeom prst="rtTriangle"/>
          <a:blipFill>
            <a:blip xmlns:r="http://schemas.openxmlformats.org/officeDocument/2006/relationships" r:embed="rId1">
              <a:alphaModFix amt="50000"/>
            </a:blip>
            <a:tile algn="t" flip="none" sx="50000" sy="50000" tx="0" ty="0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 bIns="45720" compatLnSpc="1" lIns="91440" rIns="91440" tIns="45720" vert="horz" wrap="square"/>
          <a:p>
            <a:pPr algn="ctr" eaLnBrk="1" hangingPunct="1" latinLnBrk="0"/>
            <a:endParaRPr kumimoji="0" lang="en-US"/>
          </a:p>
        </p:txBody>
      </p:sp>
      <p:cxnSp>
        <p:nvCxnSpPr>
          <p:cNvPr id="3145731" name="Straight Connector 10"/>
          <p:cNvCxnSpPr>
            <a:cxnSpLocks/>
          </p:cNvCxnSpPr>
          <p:nvPr/>
        </p:nvCxnSpPr>
        <p:spPr>
          <a:xfrm>
            <a:off x="-9237" y="5787738"/>
            <a:ext cx="3405509" cy="1084383"/>
          </a:xfrm>
          <a:prstGeom prst="line"/>
          <a:noFill/>
          <a:ln w="12065" cap="flat" cmpd="sng" algn="ctr">
            <a:gradFill>
              <a:gsLst>
                <a:gs pos="15000">
                  <a:schemeClr val="accent1">
                    <a:shade val="40000"/>
                    <a:satMod val="110000"/>
                  </a:schemeClr>
                </a:gs>
                <a:gs pos="45000">
                  <a:schemeClr val="accent1">
                    <a:tint val="7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9034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r="5400000" dist="254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p>
            <a:pPr algn="l" eaLnBrk="1" hangingPunct="1" latinLnBrk="0"/>
            <a:endParaRPr kumimoji="0" lang="en-US"/>
          </a:p>
        </p:txBody>
      </p:sp>
      <p:sp>
        <p:nvSpPr>
          <p:cNvPr id="1049035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r="5400000" dist="254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p>
            <a:pPr algn="l" eaLnBrk="1" hangingPunct="1" latinLnBrk="0"/>
            <a:endParaRPr kumimoji="0" lang="en-US"/>
          </a:p>
        </p:txBody>
      </p:sp>
    </p:spTree>
  </p:cSld>
  <p:clrMapOvr>
    <a:overrideClrMapping accent1="accent1" accent2="accent2" accent3="accent3" accent4="accent4" accent5="accent5" accent6="accent6" bg1="dk1" bg2="dk2" tx1="lt1" tx2="lt2" hlink="hlink" folHlink="folHlink"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image" Target="../media/image1.jpeg"/><Relationship Id="rId1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Freeform 12"/>
          <p:cNvSpPr/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kumimoji="0" lang="en-US"/>
          </a:p>
        </p:txBody>
      </p:sp>
      <p:sp>
        <p:nvSpPr>
          <p:cNvPr id="1048577" name="Freeform 11"/>
          <p:cNvSpPr/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kumimoji="0" lang="en-US"/>
          </a:p>
        </p:txBody>
      </p:sp>
      <p:sp>
        <p:nvSpPr>
          <p:cNvPr id="1048578" name="Right Triangle 13"/>
          <p:cNvSpPr/>
          <p:nvPr/>
        </p:nvSpPr>
        <p:spPr bwMode="auto">
          <a:xfrm>
            <a:off x="-6042" y="5791253"/>
            <a:ext cx="3402314" cy="1080868"/>
          </a:xfrm>
          <a:prstGeom prst="rtTriangle"/>
          <a:blipFill>
            <a:blip xmlns:r="http://schemas.openxmlformats.org/officeDocument/2006/relationships" r:embed="rId12">
              <a:alphaModFix amt="50000"/>
            </a:blip>
            <a:tile algn="t" flip="none" sx="50000" sy="50000" tx="0" ty="0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 bIns="45720" compatLnSpc="1" lIns="91440" rIns="91440" tIns="45720" vert="horz" wrap="square"/>
          <a:p>
            <a:pPr algn="ctr" eaLnBrk="1" hangingPunct="1" latinLnBrk="0"/>
            <a:endParaRPr kumimoji="0" lang="en-US"/>
          </a:p>
        </p:txBody>
      </p:sp>
      <p:cxnSp>
        <p:nvCxnSpPr>
          <p:cNvPr id="3145728" name="Straight Connector 14"/>
          <p:cNvCxnSpPr>
            <a:cxnSpLocks/>
          </p:cNvCxnSpPr>
          <p:nvPr/>
        </p:nvCxnSpPr>
        <p:spPr>
          <a:xfrm>
            <a:off x="-9237" y="5787738"/>
            <a:ext cx="3405509" cy="1084383"/>
          </a:xfrm>
          <a:prstGeom prst="line"/>
          <a:noFill/>
          <a:ln w="12065" cap="flat" cmpd="sng" algn="ctr">
            <a:gradFill>
              <a:gsLst>
                <a:gs pos="15000">
                  <a:schemeClr val="accent1">
                    <a:shade val="40000"/>
                    <a:satMod val="110000"/>
                  </a:schemeClr>
                </a:gs>
                <a:gs pos="45000">
                  <a:schemeClr val="accent1">
                    <a:tint val="7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857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/>
        </p:spPr>
        <p:txBody>
          <a:bodyPr anchor="ctr" vert="horz">
            <a:normAutofit/>
            <a:scene3d>
              <a:camera prst="orthographicFront"/>
              <a:lightRig dir="t" rig="soft"/>
            </a:scene3d>
            <a:sp3d prstMaterial="softEdge">
              <a:bevelT w="25400" h="25400"/>
            </a:sp3d>
          </a:bodyPr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4858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/>
        </p:spPr>
        <p:txBody>
          <a:bodyPr vert="horz">
            <a:normAutofit/>
          </a:bodyPr>
          <a:p>
            <a:pPr eaLnBrk="1" hangingPunct="1" latinLnBrk="0" lvl="0"/>
            <a:r>
              <a:rPr kumimoji="0" lang="en-US" smtClean="0"/>
              <a:t>Click to edit Master text styles</a:t>
            </a:r>
          </a:p>
          <a:p>
            <a:pPr eaLnBrk="1" hangingPunct="1" latinLnBrk="0" lvl="1"/>
            <a:r>
              <a:rPr kumimoji="0" lang="en-US" smtClean="0"/>
              <a:t>Second level</a:t>
            </a:r>
          </a:p>
          <a:p>
            <a:pPr eaLnBrk="1" hangingPunct="1" latinLnBrk="0" lvl="2"/>
            <a:r>
              <a:rPr kumimoji="0" lang="en-US" smtClean="0"/>
              <a:t>Third level</a:t>
            </a:r>
          </a:p>
          <a:p>
            <a:pPr eaLnBrk="1" hangingPunct="1" latinLnBrk="0" lvl="3"/>
            <a:r>
              <a:rPr kumimoji="0" lang="en-US" smtClean="0"/>
              <a:t>Fourth level</a:t>
            </a:r>
          </a:p>
          <a:p>
            <a:pPr eaLnBrk="1" hangingPunct="1" latinLnBrk="0" lvl="4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48581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/>
        </p:spPr>
        <p:txBody>
          <a:bodyPr anchor="b" vert="horz"/>
          <a:lstStyle>
            <a:lvl1pPr algn="l" eaLnBrk="1" hangingPunct="1" latinLnBrk="0">
              <a:defRPr sz="1000" kumimoji="0">
                <a:solidFill>
                  <a:schemeClr val="tx1"/>
                </a:solidFill>
              </a:defRPr>
            </a:lvl1pPr>
          </a:lstStyle>
          <a:p>
            <a:fld id="{974EB65E-63C5-4506-859F-D79549C16A81}" type="datetimeFigureOut">
              <a:rPr lang="en-US" smtClean="0"/>
              <a:t>1/17/2015</a:t>
            </a:fld>
            <a:endParaRPr lang="en-US"/>
          </a:p>
        </p:txBody>
      </p:sp>
      <p:sp>
        <p:nvSpPr>
          <p:cNvPr id="104858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/>
        </p:spPr>
        <p:txBody>
          <a:bodyPr anchor="b" vert="horz"/>
          <a:lstStyle>
            <a:lvl1pPr algn="r" eaLnBrk="1" hangingPunct="1" latinLnBrk="0">
              <a:defRPr sz="1000" kumimoji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048583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/>
        </p:spPr>
        <p:txBody>
          <a:bodyPr anchor="b" vert="horz"/>
          <a:lstStyle>
            <a:lvl1pPr algn="r" eaLnBrk="1" hangingPunct="1" latinLnBrk="0">
              <a:defRPr b="0" sz="1000" kumimoji="0">
                <a:solidFill>
                  <a:schemeClr val="tx1"/>
                </a:solidFill>
              </a:defRPr>
            </a:lvl1pPr>
          </a:lstStyle>
          <a:p>
            <a:fld id="{45A36DE8-EFEF-4084-ABE0-C7B338F7D522}" type="slidenum">
              <a:rPr lang="en-US" smtClean="0"/>
              <a:t>‹#›</a:t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eaLnBrk="1" hangingPunct="1" latinLnBrk="0" rtl="0">
        <a:spcBef>
          <a:spcPct val="0"/>
        </a:spcBef>
        <a:buNone/>
        <a:defRPr b="1" sz="4100" kern="1200" kumimoji="0">
          <a:solidFill>
            <a:schemeClr val="tx2"/>
          </a:solidFill>
          <a:effectLst>
            <a:outerShdw algn="tl" blurRad="31750" dir="5400000" dist="25400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algn="l" eaLnBrk="1" hangingPunct="1" indent="-256032" latinLnBrk="0" marL="365760" rtl="0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sz="2700" kern="1200" kumimoji="0">
          <a:solidFill>
            <a:schemeClr val="tx1"/>
          </a:solidFill>
          <a:latin typeface="+mn-lt"/>
          <a:ea typeface="+mn-ea"/>
          <a:cs typeface="+mn-cs"/>
        </a:defRPr>
      </a:lvl1pPr>
      <a:lvl2pPr algn="l" eaLnBrk="1" hangingPunct="1" indent="-228600" latinLnBrk="0" marL="621792" rtl="0">
        <a:spcBef>
          <a:spcPts val="324"/>
        </a:spcBef>
        <a:buClr>
          <a:schemeClr val="accent1"/>
        </a:buClr>
        <a:buFont typeface="Verdana"/>
        <a:buChar char="◦"/>
        <a:defRPr sz="2300" kern="1200" kumimoji="0">
          <a:solidFill>
            <a:schemeClr val="tx1"/>
          </a:solidFill>
          <a:latin typeface="+mn-lt"/>
          <a:ea typeface="+mn-ea"/>
          <a:cs typeface="+mn-cs"/>
        </a:defRPr>
      </a:lvl2pPr>
      <a:lvl3pPr algn="l" eaLnBrk="1" hangingPunct="1" indent="-228600" latinLnBrk="0" marL="859536" rtl="0">
        <a:spcBef>
          <a:spcPts val="350"/>
        </a:spcBef>
        <a:buClr>
          <a:schemeClr val="accent2"/>
        </a:buClr>
        <a:buSzPct val="100000"/>
        <a:buFont typeface="Wingdings 2"/>
        <a:buChar char=""/>
        <a:defRPr sz="2100" kern="1200" kumimoji="0">
          <a:solidFill>
            <a:schemeClr val="tx1"/>
          </a:solidFill>
          <a:latin typeface="+mn-lt"/>
          <a:ea typeface="+mn-ea"/>
          <a:cs typeface="+mn-cs"/>
        </a:defRPr>
      </a:lvl3pPr>
      <a:lvl4pPr algn="l" eaLnBrk="1" hangingPunct="1" indent="-228600" latinLnBrk="0" marL="1143000" rtl="0">
        <a:spcBef>
          <a:spcPts val="350"/>
        </a:spcBef>
        <a:buClr>
          <a:schemeClr val="accent2"/>
        </a:buClr>
        <a:buFont typeface="Wingdings 2"/>
        <a:buChar char=""/>
        <a:defRPr sz="1900" kern="1200" kumimoji="0">
          <a:solidFill>
            <a:schemeClr val="tx1"/>
          </a:solidFill>
          <a:latin typeface="+mn-lt"/>
          <a:ea typeface="+mn-ea"/>
          <a:cs typeface="+mn-cs"/>
        </a:defRPr>
      </a:lvl4pPr>
      <a:lvl5pPr algn="l" eaLnBrk="1" hangingPunct="1" indent="-228600" latinLnBrk="0" marL="1371600" rtl="0">
        <a:spcBef>
          <a:spcPts val="350"/>
        </a:spcBef>
        <a:buClr>
          <a:schemeClr val="accent2"/>
        </a:buClr>
        <a:buFont typeface="Wingdings 2"/>
        <a:buChar char=""/>
        <a:defRPr sz="1800" kern="1200" kumimoji="0">
          <a:solidFill>
            <a:schemeClr val="tx1"/>
          </a:solidFill>
          <a:latin typeface="+mn-lt"/>
          <a:ea typeface="+mn-ea"/>
          <a:cs typeface="+mn-cs"/>
        </a:defRPr>
      </a:lvl5pPr>
      <a:lvl6pPr algn="l" eaLnBrk="1" hangingPunct="1" indent="-228600" latinLnBrk="0" marL="1600200" rtl="0">
        <a:spcBef>
          <a:spcPts val="350"/>
        </a:spcBef>
        <a:buClr>
          <a:schemeClr val="accent3"/>
        </a:buClr>
        <a:buFont typeface="Wingdings 2"/>
        <a:buChar char=""/>
        <a:defRPr sz="1800" kern="1200" kumimoji="0">
          <a:solidFill>
            <a:schemeClr val="tx1"/>
          </a:solidFill>
          <a:latin typeface="+mn-lt"/>
          <a:ea typeface="+mn-ea"/>
          <a:cs typeface="+mn-cs"/>
        </a:defRPr>
      </a:lvl6pPr>
      <a:lvl7pPr algn="l" eaLnBrk="1" hangingPunct="1" indent="-228600" latinLnBrk="0" marL="1828800" rtl="0">
        <a:spcBef>
          <a:spcPts val="350"/>
        </a:spcBef>
        <a:buClr>
          <a:schemeClr val="accent3"/>
        </a:buClr>
        <a:buFont typeface="Wingdings 2"/>
        <a:buChar char=""/>
        <a:defRPr sz="1600" kern="1200" kumimoji="0">
          <a:solidFill>
            <a:schemeClr val="tx1"/>
          </a:solidFill>
          <a:latin typeface="+mn-lt"/>
          <a:ea typeface="+mn-ea"/>
          <a:cs typeface="+mn-cs"/>
        </a:defRPr>
      </a:lvl7pPr>
      <a:lvl8pPr algn="l" eaLnBrk="1" hangingPunct="1" indent="-228600" latinLnBrk="0" marL="2057400" rtl="0">
        <a:spcBef>
          <a:spcPts val="350"/>
        </a:spcBef>
        <a:buClr>
          <a:schemeClr val="accent3"/>
        </a:buClr>
        <a:buFont typeface="Wingdings 2"/>
        <a:buChar char=""/>
        <a:defRPr sz="1600" kern="1200" kumimoji="0">
          <a:solidFill>
            <a:schemeClr val="tx1"/>
          </a:solidFill>
          <a:latin typeface="+mn-lt"/>
          <a:ea typeface="+mn-ea"/>
          <a:cs typeface="+mn-cs"/>
        </a:defRPr>
      </a:lvl8pPr>
      <a:lvl9pPr algn="l" eaLnBrk="1" hangingPunct="1" indent="-228600" latinLnBrk="0" marL="2286000" rtl="0">
        <a:spcBef>
          <a:spcPts val="350"/>
        </a:spcBef>
        <a:buClr>
          <a:schemeClr val="accent3"/>
        </a:buClr>
        <a:buFont typeface="Wingdings 2"/>
        <a:buChar char=""/>
        <a:defRPr baseline="0" sz="1600" kern="1200" kumimoji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algn="l" eaLnBrk="1" hangingPunct="1" latinLnBrk="0" marL="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1pPr>
      <a:lvl2pPr algn="l" eaLnBrk="1" hangingPunct="1" latinLnBrk="0" marL="4572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2pPr>
      <a:lvl3pPr algn="l" eaLnBrk="1" hangingPunct="1" latinLnBrk="0" marL="9144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3pPr>
      <a:lvl4pPr algn="l" eaLnBrk="1" hangingPunct="1" latinLnBrk="0" marL="13716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4pPr>
      <a:lvl5pPr algn="l" eaLnBrk="1" hangingPunct="1" latinLnBrk="0" marL="18288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5pPr>
      <a:lvl6pPr algn="l" eaLnBrk="1" hangingPunct="1" latinLnBrk="0" marL="22860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6pPr>
      <a:lvl7pPr algn="l" eaLnBrk="1" hangingPunct="1" latinLnBrk="0" marL="27432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7pPr>
      <a:lvl8pPr algn="l" eaLnBrk="1" hangingPunct="1" latinLnBrk="0" marL="32004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8pPr>
      <a:lvl9pPr algn="l" eaLnBrk="1" hangingPunct="1" latinLnBrk="0" marL="36576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" Target="slide2.xml"/><Relationship Id="rId2" Type="http://schemas.openxmlformats.org/officeDocument/2006/relationships/slide" Target="slide7.xml"/><Relationship Id="rId3" Type="http://schemas.openxmlformats.org/officeDocument/2006/relationships/slide" Target="slide13.xml"/><Relationship Id="rId4" Type="http://schemas.openxmlformats.org/officeDocument/2006/relationships/slide" Target="slide18.xml"/><Relationship Id="rId5" Type="http://schemas.openxmlformats.org/officeDocument/2006/relationships/slide" Target="slide22.xml"/><Relationship Id="rId6" Type="http://schemas.openxmlformats.org/officeDocument/2006/relationships/slide" Target="slide28.xml"/><Relationship Id="rId7" Type="http://schemas.openxmlformats.org/officeDocument/2006/relationships/slide" Target="slide37.xml"/><Relationship Id="rId8" Type="http://schemas.openxmlformats.org/officeDocument/2006/relationships/slide" Target="slide42.xml"/><Relationship Id="rId9" Type="http://schemas.openxmlformats.org/officeDocument/2006/relationships/slide" Target="slide47.xml"/><Relationship Id="rId10" Type="http://schemas.openxmlformats.org/officeDocument/2006/relationships/slide" Target="slide52.xml"/><Relationship Id="rId11" Type="http://schemas.openxmlformats.org/officeDocument/2006/relationships/slide" Target="slide58.xml"/><Relationship Id="rId12" Type="http://schemas.openxmlformats.org/officeDocument/2006/relationships/slide" Target="slide66.xml"/><Relationship Id="rId13" Type="http://schemas.openxmlformats.org/officeDocument/2006/relationships/slide" Target="slide70.xml"/><Relationship Id="rId14" Type="http://schemas.openxmlformats.org/officeDocument/2006/relationships/slide" Target="slide75.xml"/><Relationship Id="rId15" Type="http://schemas.openxmlformats.org/officeDocument/2006/relationships/slide" Target="slide84.xml"/><Relationship Id="rId16" Type="http://schemas.openxmlformats.org/officeDocument/2006/relationships/slide" Target="slide88.xml"/><Relationship Id="rId17" Type="http://schemas.openxmlformats.org/officeDocument/2006/relationships/slide" Target="slide93.xml"/><Relationship Id="rId18" Type="http://schemas.openxmlformats.org/officeDocument/2006/relationships/slide" Target="slide96.xml"/><Relationship Id="rId19" Type="http://schemas.openxmlformats.org/officeDocument/2006/relationships/slide" Target="slide99.xml"/><Relationship Id="rId20" Type="http://schemas.openxmlformats.org/officeDocument/2006/relationships/slide" Target="slide103.xml"/><Relationship Id="rId21" Type="http://schemas.openxmlformats.org/officeDocument/2006/relationships/slide" Target="slide108.xml"/><Relationship Id="rId22" Type="http://schemas.openxmlformats.org/officeDocument/2006/relationships/slide" Target="slide112.xml"/><Relationship Id="rId23" Type="http://schemas.openxmlformats.org/officeDocument/2006/relationships/slide" Target="slide117.xml"/><Relationship Id="rId24" Type="http://schemas.openxmlformats.org/officeDocument/2006/relationships/slide" Target="slide121.xml"/><Relationship Id="rId25" Type="http://schemas.openxmlformats.org/officeDocument/2006/relationships/slide" Target="slide127.xml"/><Relationship Id="rId26" Type="http://schemas.openxmlformats.org/officeDocument/2006/relationships/slide" Target="slide132.xml"/><Relationship Id="rId27" Type="http://schemas.openxmlformats.org/officeDocument/2006/relationships/slide" Target="slide135.xml"/><Relationship Id="rId28" Type="http://schemas.openxmlformats.org/officeDocument/2006/relationships/slide" Target="slide140.xml"/><Relationship Id="rId29" Type="http://schemas.openxmlformats.org/officeDocument/2006/relationships/slide" Target="slide145.xml"/><Relationship Id="rId30" Type="http://schemas.openxmlformats.org/officeDocument/2006/relationships/slide" Target="slide149.xml"/><Relationship Id="rId31" Type="http://schemas.openxmlformats.org/officeDocument/2006/relationships/slide" Target="slide154.xml"/><Relationship Id="rId32" Type="http://schemas.openxmlformats.org/officeDocument/2006/relationships/slide" Target="slide159.xml"/><Relationship Id="rId33" Type="http://schemas.openxmlformats.org/officeDocument/2006/relationships/slide" Target="slide168.xml"/><Relationship Id="rId34" Type="http://schemas.openxmlformats.org/officeDocument/2006/relationships/slide" Target="slide169.xml"/><Relationship Id="rId35" Type="http://schemas.openxmlformats.org/officeDocument/2006/relationships/slide" Target="slide173.xml"/><Relationship Id="rId36" Type="http://schemas.openxmlformats.org/officeDocument/2006/relationships/slide" Target="slide177.xml"/><Relationship Id="rId37" Type="http://schemas.openxmlformats.org/officeDocument/2006/relationships/slide" Target="slide182.xml"/><Relationship Id="rId38" Type="http://schemas.openxmlformats.org/officeDocument/2006/relationships/slide" Target="slide188.xml"/><Relationship Id="rId39" Type="http://schemas.openxmlformats.org/officeDocument/2006/relationships/slideLayout" Target="../slideLayouts/slideLayout1.xml"/></Relationships>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" Target="slide8.xml"/><Relationship Id="rId2" Type="http://schemas.openxmlformats.org/officeDocument/2006/relationships/slideLayout" Target="../slideLayouts/slideLayout2.xml"/></Relationships>
</file>

<file path=ppt/slides/_rels/slide100.xml.rels><?xml version="1.0" encoding="UTF-8" standalone="yes"?>
<Relationships xmlns="http://schemas.openxmlformats.org/package/2006/relationships"><Relationship Id="rId1" Type="http://schemas.openxmlformats.org/officeDocument/2006/relationships/slide" Target="slide101.xml"/><Relationship Id="rId2" Type="http://schemas.openxmlformats.org/officeDocument/2006/relationships/slide" Target="slide102.xml"/><Relationship Id="rId3" Type="http://schemas.openxmlformats.org/officeDocument/2006/relationships/slideLayout" Target="../slideLayouts/slideLayout2.xml"/></Relationships>
</file>

<file path=ppt/slides/_rels/slide101.xml.rels><?xml version="1.0" encoding="UTF-8" standalone="yes"?>
<Relationships xmlns="http://schemas.openxmlformats.org/package/2006/relationships"><Relationship Id="rId1" Type="http://schemas.openxmlformats.org/officeDocument/2006/relationships/slide" Target="slide100.xml"/><Relationship Id="rId2" Type="http://schemas.openxmlformats.org/officeDocument/2006/relationships/slideLayout" Target="../slideLayouts/slideLayout2.xml"/></Relationships>
</file>

<file path=ppt/slides/_rels/slide102.xml.rels><?xml version="1.0" encoding="UTF-8" standalone="yes"?>
<Relationships xmlns="http://schemas.openxmlformats.org/package/2006/relationships"><Relationship Id="rId1" Type="http://schemas.openxmlformats.org/officeDocument/2006/relationships/slide" Target="slide100.xml"/><Relationship Id="rId2" Type="http://schemas.openxmlformats.org/officeDocument/2006/relationships/slideLayout" Target="../slideLayouts/slideLayout2.xml"/></Relationships>
</file>

<file path=ppt/slides/_rels/slide10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" Target="slide8.xml"/><Relationship Id="rId2" Type="http://schemas.openxmlformats.org/officeDocument/2006/relationships/slideLayout" Target="../slideLayouts/slideLayout2.xml"/></Relationships>
</file>

<file path=ppt/slides/_rels/slide1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
<Relationships xmlns="http://schemas.openxmlformats.org/package/2006/relationships"><Relationship Id="rId1" Type="http://schemas.openxmlformats.org/officeDocument/2006/relationships/slide" Target="slide114.xml"/><Relationship Id="rId2" Type="http://schemas.openxmlformats.org/officeDocument/2006/relationships/slide" Target="slide115.xml"/><Relationship Id="rId3" Type="http://schemas.openxmlformats.org/officeDocument/2006/relationships/slide" Target="slide116.xml"/><Relationship Id="rId4" Type="http://schemas.openxmlformats.org/officeDocument/2006/relationships/slideLayout" Target="../slideLayouts/slideLayout2.xml"/></Relationships>
</file>

<file path=ppt/slides/_rels/slide114.xml.rels><?xml version="1.0" encoding="UTF-8" standalone="yes"?>
<Relationships xmlns="http://schemas.openxmlformats.org/package/2006/relationships"><Relationship Id="rId1" Type="http://schemas.openxmlformats.org/officeDocument/2006/relationships/slide" Target="slide113.xml"/><Relationship Id="rId2" Type="http://schemas.openxmlformats.org/officeDocument/2006/relationships/slideLayout" Target="../slideLayouts/slideLayout2.xml"/></Relationships>
</file>

<file path=ppt/slides/_rels/slide115.xml.rels><?xml version="1.0" encoding="UTF-8" standalone="yes"?>
<Relationships xmlns="http://schemas.openxmlformats.org/package/2006/relationships"><Relationship Id="rId1" Type="http://schemas.openxmlformats.org/officeDocument/2006/relationships/slide" Target="slide113.xml"/><Relationship Id="rId2" Type="http://schemas.openxmlformats.org/officeDocument/2006/relationships/slideLayout" Target="../slideLayouts/slideLayout2.xml"/></Relationships>
</file>

<file path=ppt/slides/_rels/slide116.xml.rels><?xml version="1.0" encoding="UTF-8" standalone="yes"?>
<Relationships xmlns="http://schemas.openxmlformats.org/package/2006/relationships"><Relationship Id="rId1" Type="http://schemas.openxmlformats.org/officeDocument/2006/relationships/slide" Target="slide113.xml"/><Relationship Id="rId2" Type="http://schemas.openxmlformats.org/officeDocument/2006/relationships/slideLayout" Target="../slideLayouts/slideLayout2.xml"/></Relationships>
</file>

<file path=ppt/slides/_rels/slide1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
<Relationships xmlns="http://schemas.openxmlformats.org/package/2006/relationships"><Relationship Id="rId1" Type="http://schemas.openxmlformats.org/officeDocument/2006/relationships/slide" Target="slide119.xml"/><Relationship Id="rId2" Type="http://schemas.openxmlformats.org/officeDocument/2006/relationships/slide" Target="slide120.xml"/><Relationship Id="rId3" Type="http://schemas.openxmlformats.org/officeDocument/2006/relationships/slideLayout" Target="../slideLayouts/slideLayout2.xml"/></Relationships>
</file>

<file path=ppt/slides/_rels/slide119.xml.rels><?xml version="1.0" encoding="UTF-8" standalone="yes"?>
<Relationships xmlns="http://schemas.openxmlformats.org/package/2006/relationships"><Relationship Id="rId1" Type="http://schemas.openxmlformats.org/officeDocument/2006/relationships/slide" Target="slide118.x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" Target="slide8.xml"/><Relationship Id="rId2" Type="http://schemas.openxmlformats.org/officeDocument/2006/relationships/slideLayout" Target="../slideLayouts/slideLayout2.xml"/></Relationships>
</file>

<file path=ppt/slides/_rels/slide120.xml.rels><?xml version="1.0" encoding="UTF-8" standalone="yes"?>
<Relationships xmlns="http://schemas.openxmlformats.org/package/2006/relationships"><Relationship Id="rId1" Type="http://schemas.openxmlformats.org/officeDocument/2006/relationships/slide" Target="slide118.xml"/><Relationship Id="rId2" Type="http://schemas.openxmlformats.org/officeDocument/2006/relationships/slideLayout" Target="../slideLayouts/slideLayout2.xml"/></Relationships>
</file>

<file path=ppt/slides/_rels/slide1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
<Relationships xmlns="http://schemas.openxmlformats.org/package/2006/relationships"><Relationship Id="rId1" Type="http://schemas.openxmlformats.org/officeDocument/2006/relationships/slide" Target="slide123.xml"/><Relationship Id="rId2" Type="http://schemas.openxmlformats.org/officeDocument/2006/relationships/slide" Target="slide124.xml"/><Relationship Id="rId3" Type="http://schemas.openxmlformats.org/officeDocument/2006/relationships/slide" Target="slide125.xml"/><Relationship Id="rId4" Type="http://schemas.openxmlformats.org/officeDocument/2006/relationships/slide" Target="slide126.xml"/><Relationship Id="rId5" Type="http://schemas.openxmlformats.org/officeDocument/2006/relationships/slideLayout" Target="../slideLayouts/slideLayout2.xml"/></Relationships>
</file>

<file path=ppt/slides/_rels/slide123.xml.rels><?xml version="1.0" encoding="UTF-8" standalone="yes"?>
<Relationships xmlns="http://schemas.openxmlformats.org/package/2006/relationships"><Relationship Id="rId1" Type="http://schemas.openxmlformats.org/officeDocument/2006/relationships/slide" Target="slide122.xml"/><Relationship Id="rId2" Type="http://schemas.openxmlformats.org/officeDocument/2006/relationships/slideLayout" Target="../slideLayouts/slideLayout2.xml"/></Relationships>
</file>

<file path=ppt/slides/_rels/slide124.xml.rels><?xml version="1.0" encoding="UTF-8" standalone="yes"?>
<Relationships xmlns="http://schemas.openxmlformats.org/package/2006/relationships"><Relationship Id="rId1" Type="http://schemas.openxmlformats.org/officeDocument/2006/relationships/slide" Target="slide122.xml"/><Relationship Id="rId2" Type="http://schemas.openxmlformats.org/officeDocument/2006/relationships/slideLayout" Target="../slideLayouts/slideLayout2.xml"/></Relationships>
</file>

<file path=ppt/slides/_rels/slide125.xml.rels><?xml version="1.0" encoding="UTF-8" standalone="yes"?>
<Relationships xmlns="http://schemas.openxmlformats.org/package/2006/relationships"><Relationship Id="rId1" Type="http://schemas.openxmlformats.org/officeDocument/2006/relationships/slide" Target="slide122.xml"/><Relationship Id="rId2" Type="http://schemas.openxmlformats.org/officeDocument/2006/relationships/slideLayout" Target="../slideLayouts/slideLayout2.xml"/></Relationships>
</file>

<file path=ppt/slides/_rels/slide126.xml.rels><?xml version="1.0" encoding="UTF-8" standalone="yes"?>
<Relationships xmlns="http://schemas.openxmlformats.org/package/2006/relationships"><Relationship Id="rId1" Type="http://schemas.openxmlformats.org/officeDocument/2006/relationships/slide" Target="slide122.xml"/><Relationship Id="rId2" Type="http://schemas.openxmlformats.org/officeDocument/2006/relationships/slideLayout" Target="../slideLayouts/slideLayout2.xml"/></Relationships>
</file>

<file path=ppt/slides/_rels/slide1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
<Relationships xmlns="http://schemas.openxmlformats.org/package/2006/relationships"><Relationship Id="rId1" Type="http://schemas.openxmlformats.org/officeDocument/2006/relationships/slide" Target="slide137.xml"/><Relationship Id="rId2" Type="http://schemas.openxmlformats.org/officeDocument/2006/relationships/slide" Target="slide138.xml"/><Relationship Id="rId3" Type="http://schemas.openxmlformats.org/officeDocument/2006/relationships/slide" Target="slide139.xml"/><Relationship Id="rId4" Type="http://schemas.openxmlformats.org/officeDocument/2006/relationships/slideLayout" Target="../slideLayouts/slideLayout2.xml"/></Relationships>
</file>

<file path=ppt/slides/_rels/slide137.xml.rels><?xml version="1.0" encoding="UTF-8" standalone="yes"?>
<Relationships xmlns="http://schemas.openxmlformats.org/package/2006/relationships"><Relationship Id="rId1" Type="http://schemas.openxmlformats.org/officeDocument/2006/relationships/slide" Target="slide136.xml"/><Relationship Id="rId2" Type="http://schemas.openxmlformats.org/officeDocument/2006/relationships/slideLayout" Target="../slideLayouts/slideLayout2.xml"/></Relationships>
</file>

<file path=ppt/slides/_rels/slide138.xml.rels><?xml version="1.0" encoding="UTF-8" standalone="yes"?>
<Relationships xmlns="http://schemas.openxmlformats.org/package/2006/relationships"><Relationship Id="rId1" Type="http://schemas.openxmlformats.org/officeDocument/2006/relationships/slide" Target="slide136.xml"/><Relationship Id="rId2" Type="http://schemas.openxmlformats.org/officeDocument/2006/relationships/slideLayout" Target="../slideLayouts/slideLayout2.xml"/></Relationships>
</file>

<file path=ppt/slides/_rels/slide139.xml.rels><?xml version="1.0" encoding="UTF-8" standalone="yes"?>
<Relationships xmlns="http://schemas.openxmlformats.org/package/2006/relationships"><Relationship Id="rId1" Type="http://schemas.openxmlformats.org/officeDocument/2006/relationships/slide" Target="slide136.x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" Target="slide15.xml"/><Relationship Id="rId2" Type="http://schemas.openxmlformats.org/officeDocument/2006/relationships/slide" Target="slide16.xml"/><Relationship Id="rId3" Type="http://schemas.openxmlformats.org/officeDocument/2006/relationships/slide" Target="slide17.xml"/><Relationship Id="rId4" Type="http://schemas.openxmlformats.org/officeDocument/2006/relationships/slideLayout" Target="../slideLayouts/slideLayout2.xml"/></Relationships>
</file>

<file path=ppt/slides/_rels/slide14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
<Relationships xmlns="http://schemas.openxmlformats.org/package/2006/relationships"><Relationship Id="rId1" Type="http://schemas.openxmlformats.org/officeDocument/2006/relationships/slide" Target="slide142.xml"/><Relationship Id="rId2" Type="http://schemas.openxmlformats.org/officeDocument/2006/relationships/slide" Target="slide143.xml"/><Relationship Id="rId3" Type="http://schemas.openxmlformats.org/officeDocument/2006/relationships/slide" Target="slide144.xml"/><Relationship Id="rId4" Type="http://schemas.openxmlformats.org/officeDocument/2006/relationships/slideLayout" Target="../slideLayouts/slideLayout2.xml"/></Relationships>
</file>

<file path=ppt/slides/_rels/slide142.xml.rels><?xml version="1.0" encoding="UTF-8" standalone="yes"?>
<Relationships xmlns="http://schemas.openxmlformats.org/package/2006/relationships"><Relationship Id="rId1" Type="http://schemas.openxmlformats.org/officeDocument/2006/relationships/slide" Target="slide141.xml"/><Relationship Id="rId2" Type="http://schemas.openxmlformats.org/officeDocument/2006/relationships/slideLayout" Target="../slideLayouts/slideLayout2.xml"/></Relationships>
</file>

<file path=ppt/slides/_rels/slide143.xml.rels><?xml version="1.0" encoding="UTF-8" standalone="yes"?>
<Relationships xmlns="http://schemas.openxmlformats.org/package/2006/relationships"><Relationship Id="rId1" Type="http://schemas.openxmlformats.org/officeDocument/2006/relationships/slide" Target="slide141.xml"/><Relationship Id="rId2" Type="http://schemas.openxmlformats.org/officeDocument/2006/relationships/slideLayout" Target="../slideLayouts/slideLayout2.xml"/></Relationships>
</file>

<file path=ppt/slides/_rels/slide144.xml.rels><?xml version="1.0" encoding="UTF-8" standalone="yes"?>
<Relationships xmlns="http://schemas.openxmlformats.org/package/2006/relationships"><Relationship Id="rId1" Type="http://schemas.openxmlformats.org/officeDocument/2006/relationships/slide" Target="slide141.xml"/><Relationship Id="rId2" Type="http://schemas.openxmlformats.org/officeDocument/2006/relationships/slideLayout" Target="../slideLayouts/slideLayout2.xml"/></Relationships>
</file>

<file path=ppt/slides/_rels/slide14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6.xml.rels><?xml version="1.0" encoding="UTF-8" standalone="yes"?>
<Relationships xmlns="http://schemas.openxmlformats.org/package/2006/relationships"><Relationship Id="rId1" Type="http://schemas.openxmlformats.org/officeDocument/2006/relationships/slide" Target="slide147.xml"/><Relationship Id="rId2" Type="http://schemas.openxmlformats.org/officeDocument/2006/relationships/slide" Target="slide148.xml"/><Relationship Id="rId3" Type="http://schemas.openxmlformats.org/officeDocument/2006/relationships/slideLayout" Target="../slideLayouts/slideLayout2.xml"/></Relationships>
</file>

<file path=ppt/slides/_rels/slide147.xml.rels><?xml version="1.0" encoding="UTF-8" standalone="yes"?>
<Relationships xmlns="http://schemas.openxmlformats.org/package/2006/relationships"><Relationship Id="rId1" Type="http://schemas.openxmlformats.org/officeDocument/2006/relationships/slide" Target="slide146.xml"/><Relationship Id="rId2" Type="http://schemas.openxmlformats.org/officeDocument/2006/relationships/slideLayout" Target="../slideLayouts/slideLayout2.xml"/></Relationships>
</file>

<file path=ppt/slides/_rels/slide148.xml.rels><?xml version="1.0" encoding="UTF-8" standalone="yes"?>
<Relationships xmlns="http://schemas.openxmlformats.org/package/2006/relationships"><Relationship Id="rId1" Type="http://schemas.openxmlformats.org/officeDocument/2006/relationships/slide" Target="slide146.xml"/><Relationship Id="rId2" Type="http://schemas.openxmlformats.org/officeDocument/2006/relationships/slideLayout" Target="../slideLayouts/slideLayout2.xml"/></Relationships>
</file>

<file path=ppt/slides/_rels/slide14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" Target="slide14.xml"/><Relationship Id="rId2" Type="http://schemas.openxmlformats.org/officeDocument/2006/relationships/slideLayout" Target="../slideLayouts/slideLayout2.xml"/></Relationships>
</file>

<file path=ppt/slides/_rels/slide150.xml.rels><?xml version="1.0" encoding="UTF-8" standalone="yes"?>
<Relationships xmlns="http://schemas.openxmlformats.org/package/2006/relationships"><Relationship Id="rId1" Type="http://schemas.openxmlformats.org/officeDocument/2006/relationships/slide" Target="slide151.xml"/><Relationship Id="rId2" Type="http://schemas.openxmlformats.org/officeDocument/2006/relationships/slide" Target="slide152.xml"/><Relationship Id="rId3" Type="http://schemas.openxmlformats.org/officeDocument/2006/relationships/slide" Target="slide153.xml"/><Relationship Id="rId4" Type="http://schemas.openxmlformats.org/officeDocument/2006/relationships/slideLayout" Target="../slideLayouts/slideLayout2.xml"/></Relationships>
</file>

<file path=ppt/slides/_rels/slide151.xml.rels><?xml version="1.0" encoding="UTF-8" standalone="yes"?>
<Relationships xmlns="http://schemas.openxmlformats.org/package/2006/relationships"><Relationship Id="rId1" Type="http://schemas.openxmlformats.org/officeDocument/2006/relationships/slide" Target="slide150.xml"/><Relationship Id="rId2" Type="http://schemas.openxmlformats.org/officeDocument/2006/relationships/slideLayout" Target="../slideLayouts/slideLayout2.xml"/></Relationships>
</file>

<file path=ppt/slides/_rels/slide152.xml.rels><?xml version="1.0" encoding="UTF-8" standalone="yes"?>
<Relationships xmlns="http://schemas.openxmlformats.org/package/2006/relationships"><Relationship Id="rId1" Type="http://schemas.openxmlformats.org/officeDocument/2006/relationships/slide" Target="slide150.xml"/><Relationship Id="rId2" Type="http://schemas.openxmlformats.org/officeDocument/2006/relationships/slideLayout" Target="../slideLayouts/slideLayout2.xml"/></Relationships>
</file>

<file path=ppt/slides/_rels/slide153.xml.rels><?xml version="1.0" encoding="UTF-8" standalone="yes"?>
<Relationships xmlns="http://schemas.openxmlformats.org/package/2006/relationships"><Relationship Id="rId1" Type="http://schemas.openxmlformats.org/officeDocument/2006/relationships/slide" Target="slide150.xml"/><Relationship Id="rId2" Type="http://schemas.openxmlformats.org/officeDocument/2006/relationships/slideLayout" Target="../slideLayouts/slideLayout2.xml"/></Relationships>
</file>

<file path=ppt/slides/_rels/slide15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5.xml.rels><?xml version="1.0" encoding="UTF-8" standalone="yes"?>
<Relationships xmlns="http://schemas.openxmlformats.org/package/2006/relationships"><Relationship Id="rId1" Type="http://schemas.openxmlformats.org/officeDocument/2006/relationships/slide" Target="slide156.xml"/><Relationship Id="rId2" Type="http://schemas.openxmlformats.org/officeDocument/2006/relationships/slide" Target="slide157.xml"/><Relationship Id="rId3" Type="http://schemas.openxmlformats.org/officeDocument/2006/relationships/slide" Target="slide158.xml"/><Relationship Id="rId4" Type="http://schemas.openxmlformats.org/officeDocument/2006/relationships/slideLayout" Target="../slideLayouts/slideLayout2.xml"/></Relationships>
</file>

<file path=ppt/slides/_rels/slide156.xml.rels><?xml version="1.0" encoding="UTF-8" standalone="yes"?>
<Relationships xmlns="http://schemas.openxmlformats.org/package/2006/relationships"><Relationship Id="rId1" Type="http://schemas.openxmlformats.org/officeDocument/2006/relationships/slide" Target="slide155.xml"/><Relationship Id="rId2" Type="http://schemas.openxmlformats.org/officeDocument/2006/relationships/slideLayout" Target="../slideLayouts/slideLayout2.xml"/></Relationships>
</file>

<file path=ppt/slides/_rels/slide157.xml.rels><?xml version="1.0" encoding="UTF-8" standalone="yes"?>
<Relationships xmlns="http://schemas.openxmlformats.org/package/2006/relationships"><Relationship Id="rId1" Type="http://schemas.openxmlformats.org/officeDocument/2006/relationships/slide" Target="slide155.xml"/><Relationship Id="rId2" Type="http://schemas.openxmlformats.org/officeDocument/2006/relationships/slideLayout" Target="../slideLayouts/slideLayout2.xml"/></Relationships>
</file>

<file path=ppt/slides/_rels/slide158.xml.rels><?xml version="1.0" encoding="UTF-8" standalone="yes"?>
<Relationships xmlns="http://schemas.openxmlformats.org/package/2006/relationships"><Relationship Id="rId1" Type="http://schemas.openxmlformats.org/officeDocument/2006/relationships/slide" Target="slide155.xml"/><Relationship Id="rId2" Type="http://schemas.openxmlformats.org/officeDocument/2006/relationships/slideLayout" Target="../slideLayouts/slideLayout2.xml"/></Relationships>
</file>

<file path=ppt/slides/_rels/slide15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" Target="slide14.xml"/><Relationship Id="rId2" Type="http://schemas.openxmlformats.org/officeDocument/2006/relationships/slideLayout" Target="../slideLayouts/slideLayout2.xml"/></Relationships>
</file>

<file path=ppt/slides/_rels/slide160.xml.rels><?xml version="1.0" encoding="UTF-8" standalone="yes"?>
<Relationships xmlns="http://schemas.openxmlformats.org/package/2006/relationships"><Relationship Id="rId1" Type="http://schemas.openxmlformats.org/officeDocument/2006/relationships/slide" Target="slide161.xml"/><Relationship Id="rId2" Type="http://schemas.openxmlformats.org/officeDocument/2006/relationships/slide" Target="slide162.xml"/><Relationship Id="rId3" Type="http://schemas.openxmlformats.org/officeDocument/2006/relationships/slide" Target="slide163.xml"/><Relationship Id="rId4" Type="http://schemas.openxmlformats.org/officeDocument/2006/relationships/slide" Target="slide164.xml"/><Relationship Id="rId5" Type="http://schemas.openxmlformats.org/officeDocument/2006/relationships/slide" Target="slide165.xml"/><Relationship Id="rId6" Type="http://schemas.openxmlformats.org/officeDocument/2006/relationships/slide" Target="slide166.xml"/><Relationship Id="rId7" Type="http://schemas.openxmlformats.org/officeDocument/2006/relationships/slide" Target="slide167.xml"/><Relationship Id="rId8" Type="http://schemas.openxmlformats.org/officeDocument/2006/relationships/slideLayout" Target="../slideLayouts/slideLayout2.xml"/></Relationships>
</file>

<file path=ppt/slides/_rels/slide161.xml.rels><?xml version="1.0" encoding="UTF-8" standalone="yes"?>
<Relationships xmlns="http://schemas.openxmlformats.org/package/2006/relationships"><Relationship Id="rId1" Type="http://schemas.openxmlformats.org/officeDocument/2006/relationships/slide" Target="slide160.xml"/><Relationship Id="rId2" Type="http://schemas.openxmlformats.org/officeDocument/2006/relationships/slideLayout" Target="../slideLayouts/slideLayout2.xml"/></Relationships>
</file>

<file path=ppt/slides/_rels/slide162.xml.rels><?xml version="1.0" encoding="UTF-8" standalone="yes"?>
<Relationships xmlns="http://schemas.openxmlformats.org/package/2006/relationships"><Relationship Id="rId1" Type="http://schemas.openxmlformats.org/officeDocument/2006/relationships/slide" Target="slide160.xml"/><Relationship Id="rId2" Type="http://schemas.openxmlformats.org/officeDocument/2006/relationships/slideLayout" Target="../slideLayouts/slideLayout2.xml"/></Relationships>
</file>

<file path=ppt/slides/_rels/slide163.xml.rels><?xml version="1.0" encoding="UTF-8" standalone="yes"?>
<Relationships xmlns="http://schemas.openxmlformats.org/package/2006/relationships"><Relationship Id="rId1" Type="http://schemas.openxmlformats.org/officeDocument/2006/relationships/slide" Target="slide160.xml"/><Relationship Id="rId2" Type="http://schemas.openxmlformats.org/officeDocument/2006/relationships/slideLayout" Target="../slideLayouts/slideLayout2.xml"/></Relationships>
</file>

<file path=ppt/slides/_rels/slide164.xml.rels><?xml version="1.0" encoding="UTF-8" standalone="yes"?>
<Relationships xmlns="http://schemas.openxmlformats.org/package/2006/relationships"><Relationship Id="rId1" Type="http://schemas.openxmlformats.org/officeDocument/2006/relationships/slide" Target="slide160.xml"/><Relationship Id="rId2" Type="http://schemas.openxmlformats.org/officeDocument/2006/relationships/slideLayout" Target="../slideLayouts/slideLayout2.xml"/></Relationships>
</file>

<file path=ppt/slides/_rels/slide165.xml.rels><?xml version="1.0" encoding="UTF-8" standalone="yes"?>
<Relationships xmlns="http://schemas.openxmlformats.org/package/2006/relationships"><Relationship Id="rId1" Type="http://schemas.openxmlformats.org/officeDocument/2006/relationships/slide" Target="slide160.xml"/><Relationship Id="rId2" Type="http://schemas.openxmlformats.org/officeDocument/2006/relationships/slideLayout" Target="../slideLayouts/slideLayout2.xml"/></Relationships>
</file>

<file path=ppt/slides/_rels/slide166.xml.rels><?xml version="1.0" encoding="UTF-8" standalone="yes"?>
<Relationships xmlns="http://schemas.openxmlformats.org/package/2006/relationships"><Relationship Id="rId1" Type="http://schemas.openxmlformats.org/officeDocument/2006/relationships/slide" Target="slide160.xml"/><Relationship Id="rId2" Type="http://schemas.openxmlformats.org/officeDocument/2006/relationships/slideLayout" Target="../slideLayouts/slideLayout2.xml"/></Relationships>
</file>

<file path=ppt/slides/_rels/slide167.xml.rels><?xml version="1.0" encoding="UTF-8" standalone="yes"?>
<Relationships xmlns="http://schemas.openxmlformats.org/package/2006/relationships"><Relationship Id="rId1" Type="http://schemas.openxmlformats.org/officeDocument/2006/relationships/slide" Target="slide160.xml"/><Relationship Id="rId2" Type="http://schemas.openxmlformats.org/officeDocument/2006/relationships/slideLayout" Target="../slideLayouts/slideLayout2.xml"/></Relationships>
</file>

<file path=ppt/slides/_rels/slide16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" Target="slide14.xml"/><Relationship Id="rId2" Type="http://schemas.openxmlformats.org/officeDocument/2006/relationships/slideLayout" Target="../slideLayouts/slideLayout2.xml"/></Relationships>
</file>

<file path=ppt/slides/_rels/slide170.xml.rels><?xml version="1.0" encoding="UTF-8" standalone="yes"?>
<Relationships xmlns="http://schemas.openxmlformats.org/package/2006/relationships"><Relationship Id="rId1" Type="http://schemas.openxmlformats.org/officeDocument/2006/relationships/slide" Target="slide171.xml"/><Relationship Id="rId2" Type="http://schemas.openxmlformats.org/officeDocument/2006/relationships/slide" Target="slide172.xml"/><Relationship Id="rId3" Type="http://schemas.openxmlformats.org/officeDocument/2006/relationships/slideLayout" Target="../slideLayouts/slideLayout2.xml"/></Relationships>
</file>

<file path=ppt/slides/_rels/slide171.xml.rels><?xml version="1.0" encoding="UTF-8" standalone="yes"?>
<Relationships xmlns="http://schemas.openxmlformats.org/package/2006/relationships"><Relationship Id="rId1" Type="http://schemas.openxmlformats.org/officeDocument/2006/relationships/slide" Target="slide170.xml"/><Relationship Id="rId2" Type="http://schemas.openxmlformats.org/officeDocument/2006/relationships/slideLayout" Target="../slideLayouts/slideLayout2.xml"/></Relationships>
</file>

<file path=ppt/slides/_rels/slide172.xml.rels><?xml version="1.0" encoding="UTF-8" standalone="yes"?>
<Relationships xmlns="http://schemas.openxmlformats.org/package/2006/relationships"><Relationship Id="rId1" Type="http://schemas.openxmlformats.org/officeDocument/2006/relationships/slide" Target="slide170.xml"/><Relationship Id="rId2" Type="http://schemas.openxmlformats.org/officeDocument/2006/relationships/slideLayout" Target="../slideLayouts/slideLayout2.xml"/></Relationships>
</file>

<file path=ppt/slides/_rels/slide17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8.xml.rels><?xml version="1.0" encoding="UTF-8" standalone="yes"?>
<Relationships xmlns="http://schemas.openxmlformats.org/package/2006/relationships"><Relationship Id="rId1" Type="http://schemas.openxmlformats.org/officeDocument/2006/relationships/slide" Target="slide179.xml"/><Relationship Id="rId2" Type="http://schemas.openxmlformats.org/officeDocument/2006/relationships/slide" Target="slide180.xml"/><Relationship Id="rId3" Type="http://schemas.openxmlformats.org/officeDocument/2006/relationships/slide" Target="slide181.xml"/><Relationship Id="rId4" Type="http://schemas.openxmlformats.org/officeDocument/2006/relationships/slideLayout" Target="../slideLayouts/slideLayout2.xml"/></Relationships>
</file>

<file path=ppt/slides/_rels/slide179.xml.rels><?xml version="1.0" encoding="UTF-8" standalone="yes"?>
<Relationships xmlns="http://schemas.openxmlformats.org/package/2006/relationships"><Relationship Id="rId1" Type="http://schemas.openxmlformats.org/officeDocument/2006/relationships/slide" Target="slide178.xml"/><Relationship Id="rId2" Type="http://schemas.openxmlformats.org/officeDocument/2006/relationships/slideLayout" Target="../slideLayouts/slideLayout2.xml"/></Relationships>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0.xml.rels><?xml version="1.0" encoding="UTF-8" standalone="yes"?>
<Relationships xmlns="http://schemas.openxmlformats.org/package/2006/relationships"><Relationship Id="rId1" Type="http://schemas.openxmlformats.org/officeDocument/2006/relationships/slide" Target="slide178.xml"/><Relationship Id="rId2" Type="http://schemas.openxmlformats.org/officeDocument/2006/relationships/slideLayout" Target="../slideLayouts/slideLayout2.xml"/></Relationships>
</file>

<file path=ppt/slides/_rels/slide181.xml.rels><?xml version="1.0" encoding="UTF-8" standalone="yes"?>
<Relationships xmlns="http://schemas.openxmlformats.org/package/2006/relationships"><Relationship Id="rId1" Type="http://schemas.openxmlformats.org/officeDocument/2006/relationships/slide" Target="slide178.xml"/><Relationship Id="rId2" Type="http://schemas.openxmlformats.org/officeDocument/2006/relationships/slideLayout" Target="../slideLayouts/slideLayout2.xml"/></Relationships>
</file>

<file path=ppt/slides/_rels/slide18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9.xml.rels><?xml version="1.0" encoding="UTF-8" standalone="yes"?>
<Relationships xmlns="http://schemas.openxmlformats.org/package/2006/relationships"><Relationship Id="rId1" Type="http://schemas.openxmlformats.org/officeDocument/2006/relationships/slide" Target="slide190.xml"/><Relationship Id="rId2" Type="http://schemas.openxmlformats.org/officeDocument/2006/relationships/slide" Target="slide191.xml"/><Relationship Id="rId3" Type="http://schemas.openxmlformats.org/officeDocument/2006/relationships/slide" Target="slide192.xml"/><Relationship Id="rId4" Type="http://schemas.openxmlformats.org/officeDocument/2006/relationships/slideLayout" Target="../slideLayouts/slideLayout2.xml"/></Relationships>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" Target="slide20.xml"/><Relationship Id="rId2" Type="http://schemas.openxmlformats.org/officeDocument/2006/relationships/slide" Target="slide21.xml"/><Relationship Id="rId3" Type="http://schemas.openxmlformats.org/officeDocument/2006/relationships/slideLayout" Target="../slideLayouts/slideLayout2.xml"/></Relationships>
</file>

<file path=ppt/slides/_rels/slide190.xml.rels><?xml version="1.0" encoding="UTF-8" standalone="yes"?>
<Relationships xmlns="http://schemas.openxmlformats.org/package/2006/relationships"><Relationship Id="rId1" Type="http://schemas.openxmlformats.org/officeDocument/2006/relationships/slide" Target="slide189.xml"/><Relationship Id="rId2" Type="http://schemas.openxmlformats.org/officeDocument/2006/relationships/slideLayout" Target="../slideLayouts/slideLayout2.xml"/></Relationships>
</file>

<file path=ppt/slides/_rels/slide191.xml.rels><?xml version="1.0" encoding="UTF-8" standalone="yes"?>
<Relationships xmlns="http://schemas.openxmlformats.org/package/2006/relationships"><Relationship Id="rId1" Type="http://schemas.openxmlformats.org/officeDocument/2006/relationships/slide" Target="slide189.xml"/><Relationship Id="rId2" Type="http://schemas.openxmlformats.org/officeDocument/2006/relationships/slideLayout" Target="../slideLayouts/slideLayout2.xml"/></Relationships>
</file>

<file path=ppt/slides/_rels/slide192.xml.rels><?xml version="1.0" encoding="UTF-8" standalone="yes"?>
<Relationships xmlns="http://schemas.openxmlformats.org/package/2006/relationships"><Relationship Id="rId1" Type="http://schemas.openxmlformats.org/officeDocument/2006/relationships/slide" Target="slide189.xml"/><Relationship Id="rId2" Type="http://schemas.openxmlformats.org/officeDocument/2006/relationships/slideLayout" Target="../slideLayouts/slideLayout2.xml"/></Relationships>
</file>

<file path=ppt/slides/_rels/slide19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" Target="slide19.xml"/><Relationship Id="rId2" Type="http://schemas.openxmlformats.org/officeDocument/2006/relationships/slideLayout" Target="../slideLayouts/slideLayout2.xml"/></Relationships>
</file>

<file path=ppt/slides/_rels/slide20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" Target="slide19.xml"/><Relationship Id="rId2" Type="http://schemas.openxmlformats.org/officeDocument/2006/relationships/slideLayout" Target="../slideLayouts/slideLayout2.xml"/></Relationships>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" Target="slide24.xml"/><Relationship Id="rId2" Type="http://schemas.openxmlformats.org/officeDocument/2006/relationships/slide" Target="slide25.xml"/><Relationship Id="rId3" Type="http://schemas.openxmlformats.org/officeDocument/2006/relationships/slide" Target="slide26.xml"/><Relationship Id="rId4" Type="http://schemas.openxmlformats.org/officeDocument/2006/relationships/slide" Target="slide27.xml"/><Relationship Id="rId5" Type="http://schemas.openxmlformats.org/officeDocument/2006/relationships/slideLayout" Target="../slideLayouts/slideLayout2.xml"/></Relationships>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" Target="slide23.xml"/><Relationship Id="rId2" Type="http://schemas.openxmlformats.org/officeDocument/2006/relationships/slideLayout" Target="../slideLayouts/slideLayout2.xml"/></Relationships>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" Target="slide23.xml"/><Relationship Id="rId2" Type="http://schemas.openxmlformats.org/officeDocument/2006/relationships/slideLayout" Target="../slideLayouts/slideLayout2.xml"/></Relationships>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" Target="slide23.xml"/><Relationship Id="rId2" Type="http://schemas.openxmlformats.org/officeDocument/2006/relationships/slideLayout" Target="../slideLayouts/slideLayout2.xml"/></Relationships>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" Target="slide23.xml"/><Relationship Id="rId2" Type="http://schemas.openxmlformats.org/officeDocument/2006/relationships/slideLayout" Target="../slideLayouts/slideLayout2.xml"/></Relationships>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" Target="slide30.xml"/><Relationship Id="rId2" Type="http://schemas.openxmlformats.org/officeDocument/2006/relationships/slide" Target="slide31.xml"/><Relationship Id="rId3" Type="http://schemas.openxmlformats.org/officeDocument/2006/relationships/slide" Target="slide32.xml"/><Relationship Id="rId4" Type="http://schemas.openxmlformats.org/officeDocument/2006/relationships/slide" Target="slide33.xml"/><Relationship Id="rId5" Type="http://schemas.openxmlformats.org/officeDocument/2006/relationships/slide" Target="slide34.xml"/><Relationship Id="rId6" Type="http://schemas.openxmlformats.org/officeDocument/2006/relationships/slide" Target="slide35.xml"/><Relationship Id="rId7" Type="http://schemas.openxmlformats.org/officeDocument/2006/relationships/slide" Target="slide36.xml"/><Relationship Id="rId8" Type="http://schemas.openxmlformats.org/officeDocument/2006/relationships/slideLayout" Target="../slideLayouts/slideLayout2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" Target="slide4.xml"/><Relationship Id="rId2" Type="http://schemas.openxmlformats.org/officeDocument/2006/relationships/slide" Target="slide5.xml"/><Relationship Id="rId3" Type="http://schemas.openxmlformats.org/officeDocument/2006/relationships/slide" Target="slide6.xml"/><Relationship Id="rId4" Type="http://schemas.openxmlformats.org/officeDocument/2006/relationships/slideLayout" Target="../slideLayouts/slideLayout2.xml"/></Relationships>
</file>

<file path=ppt/slides/_rels/slide30.xml.rels><?xml version="1.0" encoding="UTF-8" standalone="yes"?>
<Relationships xmlns="http://schemas.openxmlformats.org/package/2006/relationships"><Relationship Id="rId1" Type="http://schemas.openxmlformats.org/officeDocument/2006/relationships/slide" Target="slide29.xml"/><Relationship Id="rId2" Type="http://schemas.openxmlformats.org/officeDocument/2006/relationships/slideLayout" Target="../slideLayouts/slideLayout2.xml"/></Relationships>
</file>

<file path=ppt/slides/_rels/slide31.xml.rels><?xml version="1.0" encoding="UTF-8" standalone="yes"?>
<Relationships xmlns="http://schemas.openxmlformats.org/package/2006/relationships"><Relationship Id="rId1" Type="http://schemas.openxmlformats.org/officeDocument/2006/relationships/slide" Target="slide29.xml"/><Relationship Id="rId2" Type="http://schemas.openxmlformats.org/officeDocument/2006/relationships/slideLayout" Target="../slideLayouts/slideLayout2.xml"/></Relationships>
</file>

<file path=ppt/slides/_rels/slide32.xml.rels><?xml version="1.0" encoding="UTF-8" standalone="yes"?>
<Relationships xmlns="http://schemas.openxmlformats.org/package/2006/relationships"><Relationship Id="rId1" Type="http://schemas.openxmlformats.org/officeDocument/2006/relationships/slide" Target="slide29.xml"/><Relationship Id="rId2" Type="http://schemas.openxmlformats.org/officeDocument/2006/relationships/slideLayout" Target="../slideLayouts/slideLayout2.xml"/></Relationships>
</file>

<file path=ppt/slides/_rels/slide33.xml.rels><?xml version="1.0" encoding="UTF-8" standalone="yes"?>
<Relationships xmlns="http://schemas.openxmlformats.org/package/2006/relationships"><Relationship Id="rId1" Type="http://schemas.openxmlformats.org/officeDocument/2006/relationships/slide" Target="slide29.xml"/><Relationship Id="rId2" Type="http://schemas.openxmlformats.org/officeDocument/2006/relationships/slideLayout" Target="../slideLayouts/slideLayout2.xml"/></Relationships>
</file>

<file path=ppt/slides/_rels/slide34.xml.rels><?xml version="1.0" encoding="UTF-8" standalone="yes"?>
<Relationships xmlns="http://schemas.openxmlformats.org/package/2006/relationships"><Relationship Id="rId1" Type="http://schemas.openxmlformats.org/officeDocument/2006/relationships/slide" Target="slide29.xml"/><Relationship Id="rId2" Type="http://schemas.openxmlformats.org/officeDocument/2006/relationships/slideLayout" Target="../slideLayouts/slideLayout2.xml"/></Relationships>
</file>

<file path=ppt/slides/_rels/slide35.xml.rels><?xml version="1.0" encoding="UTF-8" standalone="yes"?>
<Relationships xmlns="http://schemas.openxmlformats.org/package/2006/relationships"><Relationship Id="rId1" Type="http://schemas.openxmlformats.org/officeDocument/2006/relationships/slide" Target="slide29.xml"/><Relationship Id="rId2" Type="http://schemas.openxmlformats.org/officeDocument/2006/relationships/slideLayout" Target="../slideLayouts/slideLayout2.xml"/></Relationships>
</file>

<file path=ppt/slides/_rels/slide36.xml.rels><?xml version="1.0" encoding="UTF-8" standalone="yes"?>
<Relationships xmlns="http://schemas.openxmlformats.org/package/2006/relationships"><Relationship Id="rId1" Type="http://schemas.openxmlformats.org/officeDocument/2006/relationships/slide" Target="slide29.xml"/><Relationship Id="rId2" Type="http://schemas.openxmlformats.org/officeDocument/2006/relationships/slideLayout" Target="../slideLayouts/slideLayout2.xml"/></Relationships>
</file>

<file path=ppt/slides/_rels/slide3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
<Relationships xmlns="http://schemas.openxmlformats.org/package/2006/relationships"><Relationship Id="rId1" Type="http://schemas.openxmlformats.org/officeDocument/2006/relationships/slide" Target="slide39.xml"/><Relationship Id="rId2" Type="http://schemas.openxmlformats.org/officeDocument/2006/relationships/slide" Target="slide40.xml"/><Relationship Id="rId3" Type="http://schemas.openxmlformats.org/officeDocument/2006/relationships/slide" Target="slide41.xml"/><Relationship Id="rId4" Type="http://schemas.openxmlformats.org/officeDocument/2006/relationships/slideLayout" Target="../slideLayouts/slideLayout2.xml"/></Relationships>
</file>

<file path=ppt/slides/_rels/slide39.xml.rels><?xml version="1.0" encoding="UTF-8" standalone="yes"?>
<Relationships xmlns="http://schemas.openxmlformats.org/package/2006/relationships"><Relationship Id="rId1" Type="http://schemas.openxmlformats.org/officeDocument/2006/relationships/slide" Target="slide38.x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" Target="slide3.xml"/><Relationship Id="rId2" Type="http://schemas.openxmlformats.org/officeDocument/2006/relationships/slideLayout" Target="../slideLayouts/slideLayout2.xml"/></Relationships>
</file>

<file path=ppt/slides/_rels/slide40.xml.rels><?xml version="1.0" encoding="UTF-8" standalone="yes"?>
<Relationships xmlns="http://schemas.openxmlformats.org/package/2006/relationships"><Relationship Id="rId1" Type="http://schemas.openxmlformats.org/officeDocument/2006/relationships/slide" Target="slide38.xml"/><Relationship Id="rId2" Type="http://schemas.openxmlformats.org/officeDocument/2006/relationships/slideLayout" Target="../slideLayouts/slideLayout2.xml"/></Relationships>
</file>

<file path=ppt/slides/_rels/slide41.xml.rels><?xml version="1.0" encoding="UTF-8" standalone="yes"?>
<Relationships xmlns="http://schemas.openxmlformats.org/package/2006/relationships"><Relationship Id="rId1" Type="http://schemas.openxmlformats.org/officeDocument/2006/relationships/slide" Target="slide38.xml"/><Relationship Id="rId2" Type="http://schemas.openxmlformats.org/officeDocument/2006/relationships/slideLayout" Target="../slideLayouts/slideLayout2.xml"/></Relationships>
</file>

<file path=ppt/slides/_rels/slide4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
<Relationships xmlns="http://schemas.openxmlformats.org/package/2006/relationships"><Relationship Id="rId1" Type="http://schemas.openxmlformats.org/officeDocument/2006/relationships/slide" Target="slide44.xml"/><Relationship Id="rId2" Type="http://schemas.openxmlformats.org/officeDocument/2006/relationships/slide" Target="slide45.xml"/><Relationship Id="rId3" Type="http://schemas.openxmlformats.org/officeDocument/2006/relationships/slide" Target="slide46.xml"/><Relationship Id="rId4" Type="http://schemas.openxmlformats.org/officeDocument/2006/relationships/slideLayout" Target="../slideLayouts/slideLayout2.xml"/></Relationships>
</file>

<file path=ppt/slides/_rels/slide44.xml.rels><?xml version="1.0" encoding="UTF-8" standalone="yes"?>
<Relationships xmlns="http://schemas.openxmlformats.org/package/2006/relationships"><Relationship Id="rId1" Type="http://schemas.openxmlformats.org/officeDocument/2006/relationships/slide" Target="slide43.xml"/><Relationship Id="rId2" Type="http://schemas.openxmlformats.org/officeDocument/2006/relationships/slideLayout" Target="../slideLayouts/slideLayout2.xml"/></Relationships>
</file>

<file path=ppt/slides/_rels/slide45.xml.rels><?xml version="1.0" encoding="UTF-8" standalone="yes"?>
<Relationships xmlns="http://schemas.openxmlformats.org/package/2006/relationships"><Relationship Id="rId1" Type="http://schemas.openxmlformats.org/officeDocument/2006/relationships/slide" Target="slide43.xml"/><Relationship Id="rId2" Type="http://schemas.openxmlformats.org/officeDocument/2006/relationships/slideLayout" Target="../slideLayouts/slideLayout2.xml"/></Relationships>
</file>

<file path=ppt/slides/_rels/slide46.xml.rels><?xml version="1.0" encoding="UTF-8" standalone="yes"?>
<Relationships xmlns="http://schemas.openxmlformats.org/package/2006/relationships"><Relationship Id="rId1" Type="http://schemas.openxmlformats.org/officeDocument/2006/relationships/slide" Target="slide43.xml"/><Relationship Id="rId2" Type="http://schemas.openxmlformats.org/officeDocument/2006/relationships/slideLayout" Target="../slideLayouts/slideLayout2.xml"/></Relationships>
</file>

<file path=ppt/slides/_rels/slide4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
<Relationships xmlns="http://schemas.openxmlformats.org/package/2006/relationships"><Relationship Id="rId1" Type="http://schemas.openxmlformats.org/officeDocument/2006/relationships/slide" Target="slide49.xml"/><Relationship Id="rId2" Type="http://schemas.openxmlformats.org/officeDocument/2006/relationships/slide" Target="slide50.xml"/><Relationship Id="rId3" Type="http://schemas.openxmlformats.org/officeDocument/2006/relationships/slide" Target="slide51.xml"/><Relationship Id="rId4" Type="http://schemas.openxmlformats.org/officeDocument/2006/relationships/slideLayout" Target="../slideLayouts/slideLayout2.xml"/></Relationships>
</file>

<file path=ppt/slides/_rels/slide49.xml.rels><?xml version="1.0" encoding="UTF-8" standalone="yes"?>
<Relationships xmlns="http://schemas.openxmlformats.org/package/2006/relationships"><Relationship Id="rId1" Type="http://schemas.openxmlformats.org/officeDocument/2006/relationships/slide" Target="slide48.x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" Target="slide3.xml"/><Relationship Id="rId2" Type="http://schemas.openxmlformats.org/officeDocument/2006/relationships/slideLayout" Target="../slideLayouts/slideLayout2.xml"/></Relationships>
</file>

<file path=ppt/slides/_rels/slide50.xml.rels><?xml version="1.0" encoding="UTF-8" standalone="yes"?>
<Relationships xmlns="http://schemas.openxmlformats.org/package/2006/relationships"><Relationship Id="rId1" Type="http://schemas.openxmlformats.org/officeDocument/2006/relationships/slide" Target="slide48.xml"/><Relationship Id="rId2" Type="http://schemas.openxmlformats.org/officeDocument/2006/relationships/slideLayout" Target="../slideLayouts/slideLayout2.xml"/></Relationships>
</file>

<file path=ppt/slides/_rels/slide51.xml.rels><?xml version="1.0" encoding="UTF-8" standalone="yes"?>
<Relationships xmlns="http://schemas.openxmlformats.org/package/2006/relationships"><Relationship Id="rId1" Type="http://schemas.openxmlformats.org/officeDocument/2006/relationships/slide" Target="slide48.xml"/><Relationship Id="rId2" Type="http://schemas.openxmlformats.org/officeDocument/2006/relationships/slideLayout" Target="../slideLayouts/slideLayout2.xml"/></Relationships>
</file>

<file path=ppt/slides/_rels/slide5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
<Relationships xmlns="http://schemas.openxmlformats.org/package/2006/relationships"><Relationship Id="rId1" Type="http://schemas.openxmlformats.org/officeDocument/2006/relationships/slide" Target="slide54.xml"/><Relationship Id="rId2" Type="http://schemas.openxmlformats.org/officeDocument/2006/relationships/slide" Target="slide55.xml"/><Relationship Id="rId3" Type="http://schemas.openxmlformats.org/officeDocument/2006/relationships/slide" Target="slide56.xml"/><Relationship Id="rId4" Type="http://schemas.openxmlformats.org/officeDocument/2006/relationships/slide" Target="slide57.xml"/><Relationship Id="rId5" Type="http://schemas.openxmlformats.org/officeDocument/2006/relationships/slideLayout" Target="../slideLayouts/slideLayout2.xml"/></Relationships>
</file>

<file path=ppt/slides/_rels/slide54.xml.rels><?xml version="1.0" encoding="UTF-8" standalone="yes"?>
<Relationships xmlns="http://schemas.openxmlformats.org/package/2006/relationships"><Relationship Id="rId1" Type="http://schemas.openxmlformats.org/officeDocument/2006/relationships/slide" Target="slide53.xml"/><Relationship Id="rId2" Type="http://schemas.openxmlformats.org/officeDocument/2006/relationships/slideLayout" Target="../slideLayouts/slideLayout2.xml"/></Relationships>
</file>

<file path=ppt/slides/_rels/slide55.xml.rels><?xml version="1.0" encoding="UTF-8" standalone="yes"?>
<Relationships xmlns="http://schemas.openxmlformats.org/package/2006/relationships"><Relationship Id="rId1" Type="http://schemas.openxmlformats.org/officeDocument/2006/relationships/slide" Target="slide53.xml"/><Relationship Id="rId2" Type="http://schemas.openxmlformats.org/officeDocument/2006/relationships/slideLayout" Target="../slideLayouts/slideLayout2.xml"/></Relationships>
</file>

<file path=ppt/slides/_rels/slide56.xml.rels><?xml version="1.0" encoding="UTF-8" standalone="yes"?>
<Relationships xmlns="http://schemas.openxmlformats.org/package/2006/relationships"><Relationship Id="rId1" Type="http://schemas.openxmlformats.org/officeDocument/2006/relationships/slide" Target="slide53.xml"/><Relationship Id="rId2" Type="http://schemas.openxmlformats.org/officeDocument/2006/relationships/slideLayout" Target="../slideLayouts/slideLayout2.xml"/></Relationships>
</file>

<file path=ppt/slides/_rels/slide57.xml.rels><?xml version="1.0" encoding="UTF-8" standalone="yes"?>
<Relationships xmlns="http://schemas.openxmlformats.org/package/2006/relationships"><Relationship Id="rId1" Type="http://schemas.openxmlformats.org/officeDocument/2006/relationships/slide" Target="slide53.xml"/><Relationship Id="rId2" Type="http://schemas.openxmlformats.org/officeDocument/2006/relationships/slideLayout" Target="../slideLayouts/slideLayout2.xml"/></Relationships>
</file>

<file path=ppt/slides/_rels/slide5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" Target="slide3.xml"/><Relationship Id="rId2" Type="http://schemas.openxmlformats.org/officeDocument/2006/relationships/slideLayout" Target="../slideLayouts/slideLayout2.xml"/></Relationships>
</file>

<file path=ppt/slides/_rels/slide6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
<Relationships xmlns="http://schemas.openxmlformats.org/package/2006/relationships"><Relationship Id="rId1" Type="http://schemas.openxmlformats.org/officeDocument/2006/relationships/slide" Target="slide68.xml"/><Relationship Id="rId2" Type="http://schemas.openxmlformats.org/officeDocument/2006/relationships/slide" Target="slide69.xml"/><Relationship Id="rId3" Type="http://schemas.openxmlformats.org/officeDocument/2006/relationships/slideLayout" Target="../slideLayouts/slideLayout2.xml"/></Relationships>
</file>

<file path=ppt/slides/_rels/slide68.xml.rels><?xml version="1.0" encoding="UTF-8" standalone="yes"?>
<Relationships xmlns="http://schemas.openxmlformats.org/package/2006/relationships"><Relationship Id="rId1" Type="http://schemas.openxmlformats.org/officeDocument/2006/relationships/slide" Target="slide67.xml"/><Relationship Id="rId2" Type="http://schemas.openxmlformats.org/officeDocument/2006/relationships/slideLayout" Target="../slideLayouts/slideLayout2.xml"/></Relationships>
</file>

<file path=ppt/slides/_rels/slide69.xml.rels><?xml version="1.0" encoding="UTF-8" standalone="yes"?>
<Relationships xmlns="http://schemas.openxmlformats.org/package/2006/relationships"><Relationship Id="rId1" Type="http://schemas.openxmlformats.org/officeDocument/2006/relationships/slide" Target="slide67.x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" Target="slide9.xml"/><Relationship Id="rId2" Type="http://schemas.openxmlformats.org/officeDocument/2006/relationships/slide" Target="slide10.xml"/><Relationship Id="rId3" Type="http://schemas.openxmlformats.org/officeDocument/2006/relationships/slide" Target="slide11.xml"/><Relationship Id="rId4" Type="http://schemas.openxmlformats.org/officeDocument/2006/relationships/slide" Target="slide12.xml"/><Relationship Id="rId5" Type="http://schemas.openxmlformats.org/officeDocument/2006/relationships/slideLayout" Target="../slideLayouts/slideLayout2.xml"/></Relationships>
</file>

<file path=ppt/slides/_rels/slide8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
<Relationships xmlns="http://schemas.openxmlformats.org/package/2006/relationships"><Relationship Id="rId1" Type="http://schemas.openxmlformats.org/officeDocument/2006/relationships/slide" Target="slide86.xml"/><Relationship Id="rId2" Type="http://schemas.openxmlformats.org/officeDocument/2006/relationships/slide" Target="slide87.xml"/><Relationship Id="rId3" Type="http://schemas.openxmlformats.org/officeDocument/2006/relationships/slideLayout" Target="../slideLayouts/slideLayout2.xml"/></Relationships>
</file>

<file path=ppt/slides/_rels/slide86.xml.rels><?xml version="1.0" encoding="UTF-8" standalone="yes"?>
<Relationships xmlns="http://schemas.openxmlformats.org/package/2006/relationships"><Relationship Id="rId1" Type="http://schemas.openxmlformats.org/officeDocument/2006/relationships/slide" Target="slide85.xml"/><Relationship Id="rId2" Type="http://schemas.openxmlformats.org/officeDocument/2006/relationships/slideLayout" Target="../slideLayouts/slideLayout2.xml"/></Relationships>
</file>

<file path=ppt/slides/_rels/slide87.xml.rels><?xml version="1.0" encoding="UTF-8" standalone="yes"?>
<Relationships xmlns="http://schemas.openxmlformats.org/package/2006/relationships"><Relationship Id="rId1" Type="http://schemas.openxmlformats.org/officeDocument/2006/relationships/slide" Target="slide85.xml"/><Relationship Id="rId2" Type="http://schemas.openxmlformats.org/officeDocument/2006/relationships/slideLayout" Target="../slideLayouts/slideLayout2.xml"/></Relationships>
</file>

<file path=ppt/slides/_rels/slide8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
<Relationships xmlns="http://schemas.openxmlformats.org/package/2006/relationships"><Relationship Id="rId1" Type="http://schemas.openxmlformats.org/officeDocument/2006/relationships/slide" Target="slide90.xml"/><Relationship Id="rId2" Type="http://schemas.openxmlformats.org/officeDocument/2006/relationships/slide" Target="slide91.xml"/><Relationship Id="rId3" Type="http://schemas.openxmlformats.org/officeDocument/2006/relationships/slide" Target="slide92.xml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" Target="slide8.xml"/><Relationship Id="rId2" Type="http://schemas.openxmlformats.org/officeDocument/2006/relationships/slideLayout" Target="../slideLayouts/slideLayout2.xml"/></Relationships>
</file>

<file path=ppt/slides/_rels/slide90.xml.rels><?xml version="1.0" encoding="UTF-8" standalone="yes"?>
<Relationships xmlns="http://schemas.openxmlformats.org/package/2006/relationships"><Relationship Id="rId1" Type="http://schemas.openxmlformats.org/officeDocument/2006/relationships/slide" Target="slide89.xml"/><Relationship Id="rId2" Type="http://schemas.openxmlformats.org/officeDocument/2006/relationships/slideLayout" Target="../slideLayouts/slideLayout2.xml"/></Relationships>
</file>

<file path=ppt/slides/_rels/slide91.xml.rels><?xml version="1.0" encoding="UTF-8" standalone="yes"?>
<Relationships xmlns="http://schemas.openxmlformats.org/package/2006/relationships"><Relationship Id="rId1" Type="http://schemas.openxmlformats.org/officeDocument/2006/relationships/slide" Target="slide89.xml"/><Relationship Id="rId2" Type="http://schemas.openxmlformats.org/officeDocument/2006/relationships/slideLayout" Target="../slideLayouts/slideLayout2.xml"/></Relationships>
</file>

<file path=ppt/slides/_rels/slide92.xml.rels><?xml version="1.0" encoding="UTF-8" standalone="yes"?>
<Relationships xmlns="http://schemas.openxmlformats.org/package/2006/relationships"><Relationship Id="rId1" Type="http://schemas.openxmlformats.org/officeDocument/2006/relationships/slide" Target="slide89.xml"/><Relationship Id="rId2" Type="http://schemas.openxmlformats.org/officeDocument/2006/relationships/slideLayout" Target="../slideLayouts/slideLayout2.xml"/></Relationships>
</file>

<file path=ppt/slides/_rels/slide9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3" name="Title 1"/>
          <p:cNvSpPr>
            <a:spLocks noGrp="1"/>
          </p:cNvSpPr>
          <p:nvPr>
            <p:ph type="ctrTitle"/>
          </p:nvPr>
        </p:nvSpPr>
        <p:spPr>
          <a:xfrm>
            <a:off x="533400" y="381001"/>
            <a:ext cx="7772400" cy="1143000"/>
          </a:xfrm>
        </p:spPr>
        <p:txBody>
          <a:bodyPr/>
          <a:p>
            <a:pPr algn="ctr"/>
            <a:r>
              <a:rPr dirty="0" lang="en-US" smtClean="0"/>
              <a:t>TITLES</a:t>
            </a:r>
            <a:endParaRPr dirty="0" lang="en-US"/>
          </a:p>
        </p:txBody>
      </p:sp>
      <p:sp>
        <p:nvSpPr>
          <p:cNvPr id="1048594" name="Subtitle 2"/>
          <p:cNvSpPr>
            <a:spLocks noGrp="1"/>
          </p:cNvSpPr>
          <p:nvPr>
            <p:ph type="subTitle" idx="1"/>
          </p:nvPr>
        </p:nvSpPr>
        <p:spPr>
          <a:xfrm>
            <a:off x="685800" y="1600200"/>
            <a:ext cx="7924800" cy="4343400"/>
          </a:xfrm>
        </p:spPr>
        <p:txBody>
          <a:bodyPr numCol="2">
            <a:normAutofit fontScale="40000" lnSpcReduction="20000"/>
          </a:bodyPr>
          <a:p>
            <a:pPr algn="l"/>
            <a:r>
              <a:rPr dirty="0" sz="2000" lang="en-US" smtClean="0">
                <a:hlinkClick r:id="rId1" action="ppaction://hlinksldjump"/>
              </a:rPr>
              <a:t>114 MWAMBILE JESU </a:t>
            </a:r>
            <a:endParaRPr dirty="0" sz="2000" lang="en-US" smtClean="0"/>
          </a:p>
          <a:p>
            <a:pPr algn="l"/>
            <a:r>
              <a:rPr dirty="0" sz="2000" lang="en-US" smtClean="0">
                <a:hlinkClick r:id="rId2" action="ppaction://hlinksldjump"/>
              </a:rPr>
              <a:t>118 AMUBOOLE MUTALUZI</a:t>
            </a:r>
            <a:endParaRPr dirty="0" sz="2000" lang="en-US" smtClean="0"/>
          </a:p>
          <a:p>
            <a:pPr algn="l"/>
            <a:r>
              <a:rPr dirty="0" sz="2000" lang="en-US" smtClean="0">
                <a:hlinkClick r:id="rId3" action="ppaction://hlinksldjump"/>
              </a:rPr>
              <a:t>125 JESU MWAMI UTANDIINDI</a:t>
            </a:r>
            <a:endParaRPr dirty="0" sz="2000" lang="en-US" smtClean="0"/>
          </a:p>
          <a:p>
            <a:pPr algn="l"/>
            <a:r>
              <a:rPr dirty="0" sz="2000" lang="en-US" smtClean="0">
                <a:hlinkClick r:id="rId4" action="ppaction://hlinksldjump"/>
              </a:rPr>
              <a:t>127. KALE NDAKACITA ZIBI </a:t>
            </a:r>
            <a:endParaRPr dirty="0" sz="2000" lang="en-US" smtClean="0"/>
          </a:p>
          <a:p>
            <a:pPr algn="l"/>
            <a:r>
              <a:rPr dirty="0" sz="2000" lang="en-US" smtClean="0">
                <a:hlinkClick r:id="rId5" action="ppaction://hlinksldjump"/>
              </a:rPr>
              <a:t>130. KULI KASENSA</a:t>
            </a:r>
            <a:endParaRPr dirty="0" sz="2000" lang="en-US" smtClean="0"/>
          </a:p>
          <a:p>
            <a:pPr algn="l"/>
            <a:r>
              <a:rPr dirty="0" sz="2000" lang="en-US" smtClean="0">
                <a:hlinkClick r:id="rId6" action="ppaction://hlinksldjump"/>
              </a:rPr>
              <a:t>132. MPOBULI BUSENA</a:t>
            </a:r>
            <a:endParaRPr dirty="0" sz="2000" lang="en-US" smtClean="0"/>
          </a:p>
          <a:p>
            <a:pPr algn="l"/>
            <a:r>
              <a:rPr dirty="0" sz="2000" lang="en-US" smtClean="0">
                <a:hlinkClick r:id="rId7" action="ppaction://hlinksldjump"/>
              </a:rPr>
              <a:t>133. MULACITA BUTI? </a:t>
            </a:r>
            <a:endParaRPr dirty="0" sz="2000" lang="en-US" smtClean="0"/>
          </a:p>
          <a:p>
            <a:pPr algn="l"/>
            <a:r>
              <a:rPr dirty="0" sz="2000" lang="en-US" smtClean="0">
                <a:hlinkClick r:id="rId8" action="ppaction://hlinksldjump"/>
              </a:rPr>
              <a:t>137. MWAMI NDABOOLA </a:t>
            </a:r>
            <a:endParaRPr dirty="0" sz="2000" lang="en-US" smtClean="0"/>
          </a:p>
          <a:p>
            <a:pPr algn="l"/>
            <a:r>
              <a:rPr dirty="0" sz="2000" lang="en-US" smtClean="0">
                <a:hlinkClick r:id="rId9" action="ppaction://hlinksldjump"/>
              </a:rPr>
              <a:t>138. MWASAMBA BULOWA </a:t>
            </a:r>
            <a:endParaRPr dirty="0" sz="2000" lang="en-US" smtClean="0"/>
          </a:p>
          <a:p>
            <a:pPr algn="l"/>
            <a:r>
              <a:rPr dirty="0" sz="2000" lang="en-US" smtClean="0">
                <a:hlinkClick r:id="rId10" action="ppaction://hlinksldjump"/>
              </a:rPr>
              <a:t>141. NDAZUMINA</a:t>
            </a:r>
            <a:endParaRPr dirty="0" sz="2000" lang="en-US" smtClean="0"/>
          </a:p>
          <a:p>
            <a:pPr algn="l"/>
            <a:r>
              <a:rPr dirty="0" sz="2000" lang="en-US" smtClean="0">
                <a:hlinkClick r:id="rId11" action="ppaction://hlinksldjump"/>
              </a:rPr>
              <a:t>143. NDILABOOLA ENOENO</a:t>
            </a:r>
            <a:endParaRPr dirty="0" sz="2000" lang="en-US" smtClean="0"/>
          </a:p>
          <a:p>
            <a:pPr algn="l"/>
            <a:r>
              <a:rPr dirty="0" sz="2000" lang="en-US" smtClean="0">
                <a:hlinkClick r:id="rId12" action="ppaction://hlinksldjump"/>
              </a:rPr>
              <a:t>144. NDILABOOLA, JESU MWAMI </a:t>
            </a:r>
            <a:endParaRPr dirty="0" sz="2000" lang="en-US" smtClean="0"/>
          </a:p>
          <a:p>
            <a:pPr algn="l"/>
            <a:r>
              <a:rPr dirty="0" sz="2000" lang="en-US" smtClean="0">
                <a:hlinkClick r:id="rId13" action="ppaction://hlinksldjump"/>
              </a:rPr>
              <a:t>145. NDILAA ZIBI ZINJI </a:t>
            </a:r>
            <a:r>
              <a:rPr dirty="0" sz="2000" lang="en-US" err="1" smtClean="0">
                <a:hlinkClick r:id="rId13" action="ppaction://hlinksldjump"/>
              </a:rPr>
              <a:t>ZINJI</a:t>
            </a:r>
            <a:endParaRPr dirty="0" sz="2000" lang="en-US" smtClean="0"/>
          </a:p>
          <a:p>
            <a:pPr algn="l"/>
            <a:r>
              <a:rPr dirty="0" sz="2000" lang="en-US" smtClean="0">
                <a:hlinkClick r:id="rId14" action="ppaction://hlinksldjump"/>
              </a:rPr>
              <a:t>146 NGOOYU JESU</a:t>
            </a:r>
            <a:endParaRPr dirty="0" sz="2000" lang="en-US" smtClean="0"/>
          </a:p>
          <a:p>
            <a:pPr algn="l"/>
            <a:r>
              <a:rPr dirty="0" sz="2000" lang="en-US" smtClean="0">
                <a:hlinkClick r:id="rId15" action="ppaction://hlinksldjump"/>
              </a:rPr>
              <a:t>147. NGWANI ULALINDILA</a:t>
            </a:r>
            <a:endParaRPr dirty="0" sz="2000" lang="en-US" smtClean="0"/>
          </a:p>
          <a:p>
            <a:pPr algn="l"/>
            <a:r>
              <a:rPr dirty="0" sz="2000" lang="en-US" smtClean="0">
                <a:hlinkClick r:id="rId16" action="ppaction://hlinksldjump"/>
              </a:rPr>
              <a:t>150. SWEBO TUNYAMUKE TOONSE</a:t>
            </a:r>
            <a:endParaRPr dirty="0" sz="2000" lang="en-US" smtClean="0"/>
          </a:p>
          <a:p>
            <a:pPr algn="l"/>
            <a:r>
              <a:rPr dirty="0" sz="2000" lang="en-US" smtClean="0">
                <a:hlinkClick r:id="rId17" action="ppaction://hlinksldjump"/>
              </a:rPr>
              <a:t>152. TULAALWEENDO LWAKU-JULU </a:t>
            </a:r>
            <a:endParaRPr dirty="0" sz="2000" lang="en-US" smtClean="0"/>
          </a:p>
          <a:p>
            <a:pPr algn="l"/>
            <a:r>
              <a:rPr dirty="0" sz="2000" lang="en-US" smtClean="0">
                <a:hlinkClick r:id="rId18" action="ppaction://hlinksldjump"/>
              </a:rPr>
              <a:t>155. UNDISANZYE</a:t>
            </a:r>
            <a:endParaRPr dirty="0" sz="2000" lang="en-US" smtClean="0"/>
          </a:p>
          <a:p>
            <a:pPr algn="l"/>
            <a:r>
              <a:rPr dirty="0" sz="2000" lang="en-US" smtClean="0">
                <a:hlinkClick r:id="rId19" action="ppaction://hlinksldjump"/>
              </a:rPr>
              <a:t>160. BUZUBA BWAKUKOMANA</a:t>
            </a:r>
            <a:endParaRPr dirty="0" sz="2000" lang="en-US" smtClean="0"/>
          </a:p>
          <a:p>
            <a:pPr algn="l"/>
            <a:r>
              <a:rPr dirty="0" sz="2000" lang="en-US" smtClean="0">
                <a:hlinkClick r:id="rId20" action="ppaction://hlinksldjump"/>
              </a:rPr>
              <a:t>163. MWAMI ALUZYALO LWAKO</a:t>
            </a:r>
            <a:endParaRPr dirty="0" sz="2000" lang="en-US" smtClean="0"/>
          </a:p>
          <a:p>
            <a:pPr algn="l"/>
            <a:r>
              <a:rPr dirty="0" sz="2000" lang="en-US" smtClean="0">
                <a:hlinkClick r:id="rId21" action="ppaction://hlinksldjump"/>
              </a:rPr>
              <a:t>167. NDAPA ZYOONSE</a:t>
            </a:r>
            <a:endParaRPr dirty="0" sz="2000" lang="en-US" smtClean="0"/>
          </a:p>
          <a:p>
            <a:pPr algn="l"/>
            <a:r>
              <a:rPr dirty="0" sz="2000" lang="en-US" smtClean="0">
                <a:hlinkClick r:id="rId22" action="ppaction://hlinksldjump"/>
              </a:rPr>
              <a:t>172. PONENA JESU</a:t>
            </a:r>
            <a:endParaRPr dirty="0" sz="2000" lang="en-US" smtClean="0"/>
          </a:p>
          <a:p>
            <a:pPr algn="l"/>
            <a:r>
              <a:rPr dirty="0" sz="2000" lang="en-US" smtClean="0">
                <a:hlinkClick r:id="rId23" action="ppaction://hlinksldjump"/>
              </a:rPr>
              <a:t>196. MWEEMBEZI NGUWAKANDIJANA</a:t>
            </a:r>
            <a:endParaRPr dirty="0" sz="2000" lang="en-US" smtClean="0"/>
          </a:p>
          <a:p>
            <a:pPr algn="l"/>
            <a:r>
              <a:rPr dirty="0" sz="2000" lang="en-US" smtClean="0">
                <a:hlinkClick r:id="rId24" action="ppaction://hlinksldjump"/>
              </a:rPr>
              <a:t>197. NDAIMBA LWAANO LUGAMBYA</a:t>
            </a:r>
            <a:endParaRPr dirty="0" sz="2000" lang="en-US" smtClean="0"/>
          </a:p>
          <a:p>
            <a:pPr algn="l"/>
            <a:r>
              <a:rPr dirty="0" sz="2000" lang="pl-PL" smtClean="0">
                <a:hlinkClick r:id="rId25" action="ppaction://hlinksldjump"/>
              </a:rPr>
              <a:t>201. IBBWE ELI NGU-MWAMI </a:t>
            </a:r>
            <a:r>
              <a:rPr dirty="0" sz="2000" lang="pl-PL" smtClean="0">
                <a:hlinkClick r:id="rId25" action="ppaction://hlinksldjump"/>
              </a:rPr>
              <a:t>WESU</a:t>
            </a:r>
            <a:endParaRPr dirty="0" sz="2000" lang="en-US" smtClean="0"/>
          </a:p>
          <a:p>
            <a:pPr algn="l"/>
            <a:r>
              <a:rPr dirty="0" sz="2000" lang="en-US" smtClean="0">
                <a:hlinkClick r:id="rId26" action="ppaction://hlinksldjump"/>
              </a:rPr>
              <a:t>203. JESU MUYANDI WANGU</a:t>
            </a:r>
            <a:endParaRPr dirty="0" sz="2000" lang="en-US" smtClean="0"/>
          </a:p>
          <a:p>
            <a:pPr algn="l"/>
            <a:r>
              <a:rPr dirty="0" sz="2000" lang="en-US" smtClean="0">
                <a:hlinkClick r:id="rId27" action="ppaction://hlinksldjump"/>
              </a:rPr>
              <a:t>215. COOLWE CIPATI</a:t>
            </a:r>
            <a:endParaRPr dirty="0" sz="2000" lang="en-US" smtClean="0"/>
          </a:p>
          <a:p>
            <a:pPr algn="l"/>
            <a:r>
              <a:rPr dirty="0" sz="2000" lang="en-US" smtClean="0">
                <a:hlinkClick r:id="rId28" action="ppaction://hlinksldjump"/>
              </a:rPr>
              <a:t>219. MUMULIMO WA-MWAMI</a:t>
            </a:r>
            <a:endParaRPr dirty="0" sz="2000" lang="en-US" smtClean="0"/>
          </a:p>
          <a:p>
            <a:pPr algn="l"/>
            <a:r>
              <a:rPr dirty="0" sz="2000" lang="en-US" smtClean="0">
                <a:hlinkClick r:id="rId29" action="ppaction://hlinksldjump"/>
              </a:rPr>
              <a:t>220. NAA ULABOTELWA</a:t>
            </a:r>
            <a:endParaRPr dirty="0" sz="2000" lang="en-US" smtClean="0"/>
          </a:p>
          <a:p>
            <a:pPr algn="l"/>
            <a:r>
              <a:rPr dirty="0" sz="2000" lang="en-US" smtClean="0">
                <a:hlinkClick r:id="rId30" action="ppaction://hlinksldjump"/>
              </a:rPr>
              <a:t>222. NDILAKONDWA</a:t>
            </a:r>
            <a:endParaRPr dirty="0" sz="2000" lang="en-US" smtClean="0"/>
          </a:p>
          <a:p>
            <a:pPr algn="l"/>
            <a:r>
              <a:rPr dirty="0" sz="2000" lang="en-US" smtClean="0">
                <a:hlinkClick r:id="rId31" action="ppaction://hlinksldjump"/>
              </a:rPr>
              <a:t>223. NDILAMUYANDA A MUVUNI</a:t>
            </a:r>
            <a:endParaRPr dirty="0" sz="2000" lang="en-US" smtClean="0"/>
          </a:p>
          <a:p>
            <a:pPr algn="l"/>
            <a:r>
              <a:rPr dirty="0" sz="2000" lang="en-US" smtClean="0">
                <a:hlinkClick r:id="rId32" action="ppaction://hlinksldjump"/>
              </a:rPr>
              <a:t>234. MUNYIKA MULI ZISUNKO</a:t>
            </a:r>
            <a:endParaRPr dirty="0" sz="2000" lang="en-US" smtClean="0"/>
          </a:p>
          <a:p>
            <a:pPr algn="l"/>
            <a:r>
              <a:rPr dirty="0" sz="2000" lang="pl-PL" smtClean="0">
                <a:hlinkClick r:id="rId33" action="ppaction://hlinksldjump"/>
              </a:rPr>
              <a:t>236. MWAMI LEZA MBE MU-KRISTO</a:t>
            </a:r>
            <a:endParaRPr dirty="0" sz="2000" lang="en-US" smtClean="0"/>
          </a:p>
          <a:p>
            <a:pPr algn="l"/>
            <a:r>
              <a:rPr dirty="0" sz="2000" lang="en-US" smtClean="0">
                <a:hlinkClick r:id="rId34" action="ppaction://hlinksldjump"/>
              </a:rPr>
              <a:t>238. NDAYANDISYA MU-MALUNDU</a:t>
            </a:r>
            <a:endParaRPr dirty="0" sz="2000" lang="en-US" smtClean="0"/>
          </a:p>
          <a:p>
            <a:pPr algn="l"/>
            <a:r>
              <a:rPr dirty="0" sz="2000" lang="en-US" smtClean="0">
                <a:hlinkClick r:id="rId35" action="ppaction://hlinksldjump"/>
              </a:rPr>
              <a:t>241. NSWENE KWAKO</a:t>
            </a:r>
            <a:endParaRPr dirty="0" sz="2000" lang="en-US" smtClean="0"/>
          </a:p>
          <a:p>
            <a:pPr algn="l"/>
            <a:r>
              <a:rPr dirty="0" sz="2000" lang="en-US" smtClean="0">
                <a:hlinkClick r:id="rId36" action="ppaction://hlinksldjump"/>
              </a:rPr>
              <a:t>246. WAKOMBA NA?</a:t>
            </a:r>
            <a:endParaRPr dirty="0" sz="2000" lang="en-US" smtClean="0"/>
          </a:p>
          <a:p>
            <a:pPr algn="l"/>
            <a:r>
              <a:rPr dirty="0" sz="2000" lang="en-US" smtClean="0">
                <a:hlinkClick r:id="rId37" action="ppaction://hlinksldjump"/>
              </a:rPr>
              <a:t>250. LUBUMBA UUTULELA </a:t>
            </a:r>
            <a:endParaRPr dirty="0" sz="2000" lang="en-US" smtClean="0"/>
          </a:p>
          <a:p>
            <a:pPr algn="l"/>
            <a:r>
              <a:rPr dirty="0" sz="2000" lang="en-US" smtClean="0">
                <a:hlinkClick r:id="rId38" action="ppaction://hlinksldjump"/>
              </a:rPr>
              <a:t>256. IBBWE LIYUMU</a:t>
            </a:r>
            <a:endParaRPr dirty="0" sz="2000" lang="en-US" smtClean="0"/>
          </a:p>
          <a:p>
            <a:pPr algn="l"/>
            <a:endParaRPr dirty="0" sz="2000" lang="en-US"/>
          </a:p>
        </p:txBody>
      </p:sp>
    </p:spTree>
  </p:cSld>
  <p:clrMapOvr>
    <a:masterClrMapping/>
  </p:clrMapOvr>
  <p:timing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3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6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0">
              <a:buNone/>
            </a:pP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Ciindi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twali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basikufwa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lino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Kristo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watubusya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,</a:t>
            </a:r>
          </a:p>
          <a:p>
            <a:pPr indent="0" marL="0">
              <a:buNone/>
            </a:pP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lang="en-US" err="1" smtClean="0">
                <a:solidFill>
                  <a:schemeClr val="tx1">
                    <a:tint val="75000"/>
                  </a:schemeClr>
                </a:solidFill>
              </a:rPr>
              <a:t>watuleta</a:t>
            </a:r>
            <a:r>
              <a:rPr dirty="0" lang="en-US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kucibaya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batengwana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lang="en-US" err="1" smtClean="0">
                <a:solidFill>
                  <a:schemeClr val="tx1">
                    <a:tint val="75000"/>
                  </a:schemeClr>
                </a:solidFill>
              </a:rPr>
              <a:t>abavubi</a:t>
            </a:r>
            <a:r>
              <a:rPr dirty="0" lang="en-US" smtClean="0">
                <a:solidFill>
                  <a:schemeClr val="tx1">
                    <a:tint val="75000"/>
                  </a:schemeClr>
                </a:solidFill>
              </a:rPr>
              <a:t>.</a:t>
            </a:r>
          </a:p>
          <a:p>
            <a:pPr indent="0" marL="0">
              <a:buNone/>
            </a:pPr>
            <a:r>
              <a:rPr dirty="0" sz="2400" lang="en-US" smtClean="0">
                <a:solidFill>
                  <a:schemeClr val="tx1">
                    <a:tint val="75000"/>
                  </a:schemeClr>
                </a:solidFill>
                <a:hlinkClick r:id="rId1" action="ppaction://hlinksldjump"/>
              </a:rPr>
              <a:t>&lt;&lt;CIINDULULO&gt;&gt;</a:t>
            </a:r>
            <a:endParaRPr dirty="0" sz="2400" lang="en-US">
              <a:solidFill>
                <a:schemeClr val="tx1">
                  <a:tint val="75000"/>
                </a:schemeClr>
              </a:solidFill>
            </a:endParaRPr>
          </a:p>
          <a:p>
            <a:pPr indent="0" marL="0">
              <a:buNone/>
            </a:pPr>
            <a:endParaRPr dirty="0" sz="1100" lang="en-US">
              <a:solidFill>
                <a:schemeClr val="tx1">
                  <a:tint val="75000"/>
                </a:schemeClr>
              </a:solidFill>
            </a:endParaRPr>
          </a:p>
          <a:p>
            <a:pPr indent="0" marL="0">
              <a:buNone/>
            </a:pPr>
            <a:endParaRPr dirty="0" lang="en-US"/>
          </a:p>
        </p:txBody>
      </p:sp>
      <p:sp>
        <p:nvSpPr>
          <p:cNvPr id="1048617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3</a:t>
            </a:r>
            <a:endParaRPr dirty="0" lang="en-US"/>
          </a:p>
        </p:txBody>
      </p:sp>
    </p:spTree>
  </p:cSld>
  <p:clrMapOvr>
    <a:masterClrMapping/>
  </p:clrMapOvr>
  <p:timing/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2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96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Mbubotu</a:t>
            </a:r>
            <a:r>
              <a:rPr dirty="0" lang="en-US" smtClean="0"/>
              <a:t> </a:t>
            </a:r>
            <a:r>
              <a:rPr dirty="0" lang="en-US" err="1" smtClean="0"/>
              <a:t>buzuba</a:t>
            </a:r>
            <a:endParaRPr dirty="0" lang="en-US" smtClean="0"/>
          </a:p>
          <a:p>
            <a:pPr indent="0" marL="109728">
              <a:buNone/>
            </a:pPr>
            <a:r>
              <a:rPr dirty="0" lang="en-US" err="1" smtClean="0"/>
              <a:t>Jesu</a:t>
            </a:r>
            <a:r>
              <a:rPr dirty="0" lang="en-US" smtClean="0"/>
              <a:t> </a:t>
            </a:r>
            <a:r>
              <a:rPr dirty="0" lang="en-US" err="1" smtClean="0"/>
              <a:t>naandigwisya</a:t>
            </a:r>
            <a:r>
              <a:rPr dirty="0" lang="en-US" smtClean="0"/>
              <a:t> </a:t>
            </a:r>
            <a:r>
              <a:rPr dirty="0" lang="en-US" err="1" smtClean="0"/>
              <a:t>zibi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Wandiisya</a:t>
            </a:r>
            <a:r>
              <a:rPr dirty="0" lang="en-US" smtClean="0"/>
              <a:t> </a:t>
            </a:r>
            <a:r>
              <a:rPr dirty="0" lang="en-US" err="1" smtClean="0"/>
              <a:t>kupaila</a:t>
            </a:r>
            <a:r>
              <a:rPr dirty="0" lang="en-US" smtClean="0"/>
              <a:t> </a:t>
            </a:r>
            <a:r>
              <a:rPr dirty="0" lang="en-US" err="1" smtClean="0"/>
              <a:t>akukomba</a:t>
            </a:r>
            <a:r>
              <a:rPr dirty="0" lang="en-US" smtClean="0"/>
              <a:t> </a:t>
            </a:r>
            <a:r>
              <a:rPr dirty="0" lang="en-US" err="1" smtClean="0"/>
              <a:t>lyoonse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Mbubotu</a:t>
            </a:r>
            <a:r>
              <a:rPr dirty="0" lang="en-US" smtClean="0"/>
              <a:t> </a:t>
            </a:r>
            <a:r>
              <a:rPr dirty="0" lang="en-US" err="1" smtClean="0"/>
              <a:t>buzuba</a:t>
            </a:r>
            <a:endParaRPr dirty="0" lang="en-US" smtClean="0"/>
          </a:p>
          <a:p>
            <a:pPr indent="0" marL="109728">
              <a:buNone/>
            </a:pPr>
            <a:r>
              <a:rPr dirty="0" lang="en-US" err="1" smtClean="0"/>
              <a:t>Jesu</a:t>
            </a:r>
            <a:r>
              <a:rPr dirty="0" lang="en-US" smtClean="0"/>
              <a:t> </a:t>
            </a:r>
            <a:r>
              <a:rPr dirty="0" lang="en-US" err="1" smtClean="0"/>
              <a:t>nandigwisya</a:t>
            </a:r>
            <a:r>
              <a:rPr dirty="0" lang="en-US" smtClean="0"/>
              <a:t> </a:t>
            </a:r>
            <a:r>
              <a:rPr dirty="0" lang="en-US" err="1" smtClean="0"/>
              <a:t>zibi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indent="0" marL="109728">
              <a:buNone/>
            </a:pPr>
            <a:endParaRPr dirty="0" lang="en-US" smtClean="0"/>
          </a:p>
          <a:p>
            <a:pPr algn="ctr" indent="0" marL="109728">
              <a:buNone/>
            </a:pPr>
            <a:r>
              <a:rPr dirty="0" sz="1800" lang="en-US" smtClean="0">
                <a:hlinkClick r:id="rId1" action="ppaction://hlinksldjump"/>
              </a:rPr>
              <a:t>2</a:t>
            </a:r>
            <a:r>
              <a:rPr dirty="0" sz="1800" lang="en-US" smtClean="0"/>
              <a:t>, </a:t>
            </a:r>
            <a:r>
              <a:rPr dirty="0" sz="1800" lang="en-US" smtClean="0">
                <a:hlinkClick r:id="rId2" action="ppaction://hlinksldjump"/>
              </a:rPr>
              <a:t>3</a:t>
            </a:r>
            <a:r>
              <a:rPr dirty="0" sz="1800" lang="en-US" smtClean="0"/>
              <a:t>, </a:t>
            </a:r>
            <a:r>
              <a:rPr dirty="0" sz="1800" lang="en-US" smtClean="0">
                <a:hlinkClick r:id="" action="ppaction://hlinkshowjump?jump=firstslide"/>
              </a:rPr>
              <a:t>&lt;&lt;Titles&gt;&gt;</a:t>
            </a:r>
            <a:endParaRPr dirty="0" sz="1800" lang="en-US"/>
          </a:p>
        </p:txBody>
      </p:sp>
      <p:sp>
        <p:nvSpPr>
          <p:cNvPr id="1048797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2800" i="1" lang="en-US" smtClean="0"/>
              <a:t>CIINDULULO:</a:t>
            </a:r>
            <a:endParaRPr dirty="0" sz="2800" i="1" lang="en-US"/>
          </a:p>
        </p:txBody>
      </p:sp>
    </p:spTree>
  </p:cSld>
  <p:clrMapOvr>
    <a:masterClrMapping/>
  </p:clrMapOvr>
  <p:timing/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2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98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Kwasimpila</a:t>
            </a:r>
            <a:r>
              <a:rPr dirty="0" lang="en-US" smtClean="0"/>
              <a:t> </a:t>
            </a:r>
            <a:r>
              <a:rPr dirty="0" lang="en-US" err="1" smtClean="0"/>
              <a:t>kwasimpila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Ndiliwakwe</a:t>
            </a:r>
            <a:r>
              <a:rPr dirty="0" lang="en-US" smtClean="0"/>
              <a:t>, </a:t>
            </a:r>
            <a:r>
              <a:rPr dirty="0" lang="en-US" err="1" smtClean="0"/>
              <a:t>uliwangu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Wandikwela</a:t>
            </a:r>
            <a:r>
              <a:rPr dirty="0" lang="en-US" smtClean="0"/>
              <a:t>, </a:t>
            </a:r>
            <a:r>
              <a:rPr dirty="0" lang="en-US" err="1" smtClean="0"/>
              <a:t>ndacilila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Ndakakomana</a:t>
            </a:r>
            <a:r>
              <a:rPr dirty="0" lang="en-US" smtClean="0"/>
              <a:t> </a:t>
            </a:r>
            <a:r>
              <a:rPr dirty="0" lang="en-US" err="1" smtClean="0"/>
              <a:t>kwiitwa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indent="0" marL="109728">
              <a:buNone/>
            </a:pPr>
            <a:endParaRPr dirty="0" lang="en-US" smtClean="0"/>
          </a:p>
          <a:p>
            <a:pPr algn="ctr" indent="0" marL="109728">
              <a:buNone/>
            </a:pPr>
            <a:r>
              <a:rPr dirty="0" sz="1800" lang="en-US" smtClean="0">
                <a:hlinkClick r:id="rId1" action="ppaction://hlinksldjump"/>
              </a:rPr>
              <a:t>&lt;&lt;CIINDULULO&gt;&gt;</a:t>
            </a:r>
            <a:endParaRPr dirty="0" sz="1800" lang="en-US"/>
          </a:p>
        </p:txBody>
      </p:sp>
      <p:sp>
        <p:nvSpPr>
          <p:cNvPr id="1048799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2</a:t>
            </a:r>
            <a:endParaRPr dirty="0" lang="en-US"/>
          </a:p>
        </p:txBody>
      </p:sp>
    </p:spTree>
  </p:cSld>
  <p:clrMapOvr>
    <a:masterClrMapping/>
  </p:clrMapOvr>
  <p:timing/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2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00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Kolyookezya</a:t>
            </a:r>
            <a:r>
              <a:rPr dirty="0" lang="en-US" smtClean="0"/>
              <a:t> </a:t>
            </a:r>
            <a:r>
              <a:rPr dirty="0" lang="en-US" err="1" smtClean="0"/>
              <a:t>moyo</a:t>
            </a:r>
            <a:r>
              <a:rPr dirty="0" lang="en-US" smtClean="0"/>
              <a:t> </a:t>
            </a:r>
            <a:r>
              <a:rPr dirty="0" lang="en-US" err="1" smtClean="0"/>
              <a:t>wangu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Koyeeya</a:t>
            </a:r>
            <a:r>
              <a:rPr dirty="0" lang="en-US" smtClean="0"/>
              <a:t> </a:t>
            </a:r>
            <a:r>
              <a:rPr dirty="0" lang="en-US" err="1" smtClean="0"/>
              <a:t>mwami</a:t>
            </a:r>
            <a:r>
              <a:rPr dirty="0" lang="en-US" smtClean="0"/>
              <a:t> </a:t>
            </a:r>
            <a:r>
              <a:rPr dirty="0" lang="en-US" err="1" smtClean="0"/>
              <a:t>wazyoonse</a:t>
            </a:r>
            <a:r>
              <a:rPr dirty="0" lang="en-US" smtClean="0"/>
              <a:t> </a:t>
            </a:r>
            <a:r>
              <a:rPr dirty="0" lang="en-US" err="1" smtClean="0"/>
              <a:t>utandani</a:t>
            </a:r>
            <a:r>
              <a:rPr dirty="0" lang="en-US" smtClean="0"/>
              <a:t> a-</a:t>
            </a:r>
            <a:r>
              <a:rPr dirty="0" lang="en-US" err="1" smtClean="0"/>
              <a:t>Leza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Ulijisi</a:t>
            </a:r>
            <a:r>
              <a:rPr dirty="0" lang="en-US" smtClean="0"/>
              <a:t> </a:t>
            </a:r>
            <a:r>
              <a:rPr dirty="0" lang="en-US" err="1" smtClean="0"/>
              <a:t>zintu</a:t>
            </a:r>
            <a:r>
              <a:rPr dirty="0" lang="en-US" smtClean="0"/>
              <a:t> </a:t>
            </a:r>
            <a:r>
              <a:rPr dirty="0" lang="en-US" err="1" smtClean="0"/>
              <a:t>zyoonse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sz="1800" lang="en-US" smtClean="0">
              <a:hlinkClick r:id="rId1" action="ppaction://hlinksldjump"/>
            </a:endParaRPr>
          </a:p>
          <a:p>
            <a:pPr indent="0" marL="109728">
              <a:buNone/>
            </a:pPr>
            <a:endParaRPr dirty="0" sz="1800" lang="en-US">
              <a:hlinkClick r:id="rId1" action="ppaction://hlinksldjump"/>
            </a:endParaRPr>
          </a:p>
          <a:p>
            <a:pPr algn="ctr" indent="0" marL="109728">
              <a:buNone/>
            </a:pPr>
            <a:r>
              <a:rPr dirty="0" sz="1800" lang="en-US" smtClean="0">
                <a:hlinkClick r:id="rId1" action="ppaction://hlinksldjump"/>
              </a:rPr>
              <a:t>&lt;&lt;CIINDULULO&gt;&gt;</a:t>
            </a:r>
            <a:endParaRPr dirty="0" sz="1800" lang="en-US"/>
          </a:p>
        </p:txBody>
      </p:sp>
      <p:sp>
        <p:nvSpPr>
          <p:cNvPr id="1048801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3</a:t>
            </a:r>
            <a:endParaRPr dirty="0" lang="en-US"/>
          </a:p>
        </p:txBody>
      </p:sp>
    </p:spTree>
  </p:cSld>
  <p:clrMapOvr>
    <a:masterClrMapping/>
  </p:clrMapOvr>
  <p:timing/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2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02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endParaRPr dirty="0" lang="en-US" smtClean="0"/>
          </a:p>
          <a:p>
            <a:pPr indent="0" marL="109728">
              <a:buNone/>
            </a:pPr>
            <a:r>
              <a:rPr dirty="0" lang="en-US" err="1" smtClean="0"/>
              <a:t>Mwami</a:t>
            </a:r>
            <a:r>
              <a:rPr dirty="0" lang="en-US" smtClean="0"/>
              <a:t>, </a:t>
            </a:r>
            <a:r>
              <a:rPr dirty="0" lang="en-US" err="1" smtClean="0"/>
              <a:t>aluzyalo</a:t>
            </a:r>
            <a:r>
              <a:rPr dirty="0" lang="en-US" smtClean="0"/>
              <a:t> </a:t>
            </a:r>
            <a:r>
              <a:rPr dirty="0" lang="en-US" err="1" smtClean="0"/>
              <a:t>lwako</a:t>
            </a:r>
            <a:r>
              <a:rPr dirty="0" lang="en-US" smtClean="0"/>
              <a:t>, Bona </a:t>
            </a:r>
            <a:r>
              <a:rPr dirty="0" lang="en-US" err="1" smtClean="0"/>
              <a:t>ooyo</a:t>
            </a:r>
            <a:r>
              <a:rPr dirty="0" lang="en-US" smtClean="0"/>
              <a:t> </a:t>
            </a:r>
            <a:r>
              <a:rPr dirty="0" lang="en-US" err="1" smtClean="0"/>
              <a:t>Moyo</a:t>
            </a:r>
            <a:r>
              <a:rPr dirty="0" lang="en-US" smtClean="0"/>
              <a:t> </a:t>
            </a:r>
            <a:r>
              <a:rPr dirty="0" lang="en-US" err="1" smtClean="0"/>
              <a:t>wangu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Ndakotama</a:t>
            </a:r>
            <a:r>
              <a:rPr dirty="0" lang="en-US" smtClean="0"/>
              <a:t> </a:t>
            </a:r>
            <a:r>
              <a:rPr dirty="0" lang="en-US" err="1" smtClean="0"/>
              <a:t>kulinguwe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Gwisya</a:t>
            </a:r>
            <a:r>
              <a:rPr dirty="0" lang="en-US" smtClean="0"/>
              <a:t> </a:t>
            </a:r>
            <a:r>
              <a:rPr dirty="0" lang="en-US" err="1" smtClean="0"/>
              <a:t>zyoonse</a:t>
            </a:r>
            <a:r>
              <a:rPr dirty="0" lang="en-US" smtClean="0"/>
              <a:t> </a:t>
            </a:r>
            <a:r>
              <a:rPr dirty="0" lang="en-US" err="1" smtClean="0"/>
              <a:t>Zibi</a:t>
            </a:r>
            <a:r>
              <a:rPr dirty="0" lang="en-US" smtClean="0"/>
              <a:t> </a:t>
            </a:r>
            <a:r>
              <a:rPr dirty="0" lang="en-US" err="1" smtClean="0"/>
              <a:t>zyangu</a:t>
            </a:r>
            <a:endParaRPr dirty="0" lang="en-US"/>
          </a:p>
        </p:txBody>
      </p:sp>
      <p:sp>
        <p:nvSpPr>
          <p:cNvPr id="104880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3600" lang="en-US" smtClean="0"/>
              <a:t>163. MWAMI ALUZYALO LWAKO</a:t>
            </a:r>
            <a:r>
              <a:rPr dirty="0" lang="en-US" smtClean="0"/>
              <a:t/>
            </a:r>
            <a:br>
              <a:rPr dirty="0" lang="en-US" smtClean="0"/>
            </a:br>
            <a:r>
              <a:rPr dirty="0" sz="1800" i="1" lang="en-US" smtClean="0"/>
              <a:t>Tune : Gods’ mercy</a:t>
            </a:r>
            <a:endParaRPr dirty="0" i="1" lang="en-US"/>
          </a:p>
        </p:txBody>
      </p:sp>
    </p:spTree>
  </p:cSld>
  <p:clrMapOvr>
    <a:masterClrMapping/>
  </p:clrMapOvr>
  <p:timing/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2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04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Taata</a:t>
            </a:r>
            <a:r>
              <a:rPr dirty="0" lang="en-US" smtClean="0"/>
              <a:t> kale </a:t>
            </a:r>
            <a:r>
              <a:rPr dirty="0" lang="en-US" err="1" smtClean="0"/>
              <a:t>ndakabisya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Nsindalizi</a:t>
            </a:r>
            <a:r>
              <a:rPr dirty="0" lang="en-US" smtClean="0"/>
              <a:t> </a:t>
            </a:r>
            <a:r>
              <a:rPr dirty="0" lang="en-US" err="1" smtClean="0"/>
              <a:t>cibi</a:t>
            </a:r>
            <a:r>
              <a:rPr dirty="0" lang="en-US" smtClean="0"/>
              <a:t> </a:t>
            </a:r>
            <a:r>
              <a:rPr dirty="0" lang="en-US" err="1" smtClean="0"/>
              <a:t>cangu</a:t>
            </a:r>
            <a:r>
              <a:rPr dirty="0" lang="en-US" smtClean="0"/>
              <a:t>, </a:t>
            </a:r>
            <a:r>
              <a:rPr dirty="0" lang="en-US" err="1" smtClean="0"/>
              <a:t>muzibyabi</a:t>
            </a:r>
            <a:r>
              <a:rPr dirty="0" lang="en-US" smtClean="0"/>
              <a:t> </a:t>
            </a:r>
            <a:r>
              <a:rPr dirty="0" lang="en-US" err="1" smtClean="0"/>
              <a:t>ndalifwede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/>
              <a:t>Gwisya</a:t>
            </a:r>
            <a:r>
              <a:rPr dirty="0" lang="en-US"/>
              <a:t> </a:t>
            </a:r>
            <a:r>
              <a:rPr dirty="0" lang="en-US" err="1"/>
              <a:t>zyoonse</a:t>
            </a:r>
            <a:r>
              <a:rPr dirty="0" lang="en-US"/>
              <a:t> </a:t>
            </a:r>
            <a:r>
              <a:rPr dirty="0" lang="en-US" err="1"/>
              <a:t>Zibi</a:t>
            </a:r>
            <a:r>
              <a:rPr dirty="0" lang="en-US"/>
              <a:t> </a:t>
            </a:r>
            <a:r>
              <a:rPr dirty="0" lang="en-US" err="1"/>
              <a:t>zyangu</a:t>
            </a:r>
            <a:endParaRPr dirty="0" lang="en-US"/>
          </a:p>
          <a:p>
            <a:pPr indent="0" marL="109728">
              <a:buNone/>
            </a:pPr>
            <a:endParaRPr dirty="0" lang="en-US"/>
          </a:p>
        </p:txBody>
      </p:sp>
      <p:sp>
        <p:nvSpPr>
          <p:cNvPr id="1048805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2</a:t>
            </a:r>
            <a:endParaRPr dirty="0" lang="en-US"/>
          </a:p>
        </p:txBody>
      </p:sp>
    </p:spTree>
  </p:cSld>
  <p:clrMapOvr>
    <a:masterClrMapping/>
  </p:clrMapOvr>
  <p:timing/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2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06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Yebo</a:t>
            </a:r>
            <a:r>
              <a:rPr dirty="0" lang="en-US" smtClean="0"/>
              <a:t> </a:t>
            </a:r>
            <a:r>
              <a:rPr dirty="0" lang="en-US" err="1" smtClean="0"/>
              <a:t>uli</a:t>
            </a:r>
            <a:r>
              <a:rPr dirty="0" lang="en-US" smtClean="0"/>
              <a:t> </a:t>
            </a:r>
            <a:r>
              <a:rPr dirty="0" lang="en-US" err="1" smtClean="0"/>
              <a:t>siluzyalo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Lyoonse</a:t>
            </a:r>
            <a:r>
              <a:rPr dirty="0" lang="en-US" smtClean="0"/>
              <a:t> </a:t>
            </a:r>
            <a:r>
              <a:rPr dirty="0" lang="en-US" err="1" smtClean="0"/>
              <a:t>wandikombelela</a:t>
            </a:r>
            <a:r>
              <a:rPr dirty="0" lang="en-US" smtClean="0"/>
              <a:t>, </a:t>
            </a:r>
            <a:r>
              <a:rPr dirty="0" lang="en-US" err="1" smtClean="0"/>
              <a:t>wakandita</a:t>
            </a:r>
            <a:r>
              <a:rPr dirty="0" lang="en-US" smtClean="0"/>
              <a:t>, </a:t>
            </a:r>
            <a:r>
              <a:rPr dirty="0" lang="en-US" err="1" smtClean="0"/>
              <a:t>ndakakaka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/>
              <a:t>Gwisya</a:t>
            </a:r>
            <a:r>
              <a:rPr dirty="0" lang="en-US"/>
              <a:t> </a:t>
            </a:r>
            <a:r>
              <a:rPr dirty="0" lang="en-US" err="1"/>
              <a:t>zyoonse</a:t>
            </a:r>
            <a:r>
              <a:rPr dirty="0" lang="en-US"/>
              <a:t> </a:t>
            </a:r>
            <a:r>
              <a:rPr dirty="0" lang="en-US" err="1"/>
              <a:t>Zibi</a:t>
            </a:r>
            <a:r>
              <a:rPr dirty="0" lang="en-US"/>
              <a:t> </a:t>
            </a:r>
            <a:r>
              <a:rPr dirty="0" lang="en-US" err="1"/>
              <a:t>zyangu</a:t>
            </a:r>
            <a:endParaRPr dirty="0" lang="en-US"/>
          </a:p>
          <a:p>
            <a:pPr indent="0" marL="109728">
              <a:buNone/>
            </a:pPr>
            <a:endParaRPr dirty="0" lang="en-US"/>
          </a:p>
        </p:txBody>
      </p:sp>
      <p:sp>
        <p:nvSpPr>
          <p:cNvPr id="1048807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3</a:t>
            </a:r>
            <a:endParaRPr dirty="0" lang="en-US"/>
          </a:p>
        </p:txBody>
      </p:sp>
    </p:spTree>
  </p:cSld>
  <p:clrMapOvr>
    <a:masterClrMapping/>
  </p:clrMapOvr>
  <p:timing/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3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08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Ndakamuvwa</a:t>
            </a:r>
            <a:r>
              <a:rPr dirty="0" lang="en-US" smtClean="0"/>
              <a:t> </a:t>
            </a:r>
            <a:r>
              <a:rPr dirty="0" lang="en-US" err="1" smtClean="0"/>
              <a:t>mufutuli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Uwatola</a:t>
            </a:r>
            <a:r>
              <a:rPr dirty="0" lang="en-US" smtClean="0"/>
              <a:t> </a:t>
            </a:r>
            <a:r>
              <a:rPr dirty="0" lang="en-US" err="1" smtClean="0"/>
              <a:t>cibi</a:t>
            </a:r>
            <a:r>
              <a:rPr dirty="0" lang="en-US" smtClean="0"/>
              <a:t> </a:t>
            </a:r>
            <a:r>
              <a:rPr dirty="0" lang="en-US" err="1" smtClean="0"/>
              <a:t>cangu</a:t>
            </a:r>
            <a:r>
              <a:rPr dirty="0" lang="en-US" smtClean="0"/>
              <a:t>, </a:t>
            </a:r>
            <a:r>
              <a:rPr dirty="0" lang="en-US" err="1" smtClean="0"/>
              <a:t>undiboozye</a:t>
            </a:r>
            <a:r>
              <a:rPr dirty="0" lang="en-US" smtClean="0"/>
              <a:t> </a:t>
            </a:r>
            <a:r>
              <a:rPr dirty="0" lang="en-US" err="1" smtClean="0"/>
              <a:t>ndakatala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/>
              <a:t>Gwisya</a:t>
            </a:r>
            <a:r>
              <a:rPr dirty="0" lang="en-US"/>
              <a:t> </a:t>
            </a:r>
            <a:r>
              <a:rPr dirty="0" lang="en-US" err="1"/>
              <a:t>zyoonse</a:t>
            </a:r>
            <a:r>
              <a:rPr dirty="0" lang="en-US"/>
              <a:t> </a:t>
            </a:r>
            <a:r>
              <a:rPr dirty="0" lang="en-US" err="1"/>
              <a:t>Zibi</a:t>
            </a:r>
            <a:r>
              <a:rPr dirty="0" lang="en-US"/>
              <a:t> </a:t>
            </a:r>
            <a:r>
              <a:rPr dirty="0" lang="en-US" err="1"/>
              <a:t>zyangu</a:t>
            </a:r>
            <a:endParaRPr dirty="0" lang="en-US"/>
          </a:p>
          <a:p>
            <a:pPr indent="0" marL="109728">
              <a:buNone/>
            </a:pPr>
            <a:endParaRPr dirty="0" lang="en-US"/>
          </a:p>
        </p:txBody>
      </p:sp>
      <p:sp>
        <p:nvSpPr>
          <p:cNvPr id="1048809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4</a:t>
            </a:r>
            <a:endParaRPr dirty="0" lang="en-US"/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3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10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Jesu</a:t>
            </a:r>
            <a:r>
              <a:rPr dirty="0" lang="en-US" smtClean="0"/>
              <a:t> </a:t>
            </a:r>
            <a:r>
              <a:rPr dirty="0" lang="en-US" err="1" smtClean="0"/>
              <a:t>ndeza</a:t>
            </a:r>
            <a:r>
              <a:rPr dirty="0" lang="en-US" smtClean="0"/>
              <a:t> </a:t>
            </a:r>
            <a:r>
              <a:rPr dirty="0" lang="en-US" err="1" smtClean="0"/>
              <a:t>kulin</a:t>
            </a:r>
            <a:r>
              <a:rPr dirty="0" lang="en-US" err="1" smtClean="0"/>
              <a:t>d</a:t>
            </a:r>
            <a:r>
              <a:rPr dirty="0" lang="en-US" err="1" smtClean="0"/>
              <a:t>uwe</a:t>
            </a:r>
            <a:r>
              <a:rPr dirty="0" lang="en-US" smtClean="0"/>
              <a:t>,</a:t>
            </a:r>
            <a:endParaRPr altLang="en-US" lang="zh-CN"/>
          </a:p>
          <a:p>
            <a:pPr indent="0" marL="109728">
              <a:buNone/>
            </a:pPr>
            <a:r>
              <a:rPr dirty="0" lang="en-US" err="1" smtClean="0"/>
              <a:t>Azyo</a:t>
            </a:r>
            <a:r>
              <a:rPr dirty="0" lang="en-US" smtClean="0"/>
              <a:t> </a:t>
            </a:r>
            <a:r>
              <a:rPr dirty="0" lang="en-US" err="1" smtClean="0"/>
              <a:t>zyoonse</a:t>
            </a:r>
            <a:r>
              <a:rPr dirty="0" lang="en-US" smtClean="0"/>
              <a:t> </a:t>
            </a:r>
            <a:r>
              <a:rPr dirty="0" lang="en-US" err="1" smtClean="0"/>
              <a:t>zibi</a:t>
            </a:r>
            <a:r>
              <a:rPr dirty="0" lang="en-US" smtClean="0"/>
              <a:t> </a:t>
            </a:r>
            <a:r>
              <a:rPr dirty="0" lang="en-US" err="1" smtClean="0"/>
              <a:t>zyangu</a:t>
            </a:r>
            <a:r>
              <a:rPr dirty="0" lang="en-US" smtClean="0"/>
              <a:t>, </a:t>
            </a:r>
            <a:r>
              <a:rPr dirty="0" lang="en-US" err="1" smtClean="0"/>
              <a:t>nditambula</a:t>
            </a:r>
            <a:r>
              <a:rPr dirty="0" lang="en-US" smtClean="0"/>
              <a:t> </a:t>
            </a:r>
            <a:r>
              <a:rPr dirty="0" lang="en-US" err="1" smtClean="0"/>
              <a:t>aluzyalo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/>
              <a:t>Gwisya</a:t>
            </a:r>
            <a:r>
              <a:rPr dirty="0" lang="en-US"/>
              <a:t> </a:t>
            </a:r>
            <a:r>
              <a:rPr dirty="0" lang="en-US" err="1"/>
              <a:t>zyoonse</a:t>
            </a:r>
            <a:r>
              <a:rPr dirty="0" lang="en-US"/>
              <a:t> </a:t>
            </a:r>
            <a:r>
              <a:rPr dirty="0" lang="en-US" err="1"/>
              <a:t>Zibi</a:t>
            </a:r>
            <a:r>
              <a:rPr dirty="0" lang="en-US"/>
              <a:t> </a:t>
            </a:r>
            <a:r>
              <a:rPr dirty="0" lang="en-US" err="1"/>
              <a:t>zyangu</a:t>
            </a:r>
            <a:endParaRPr dirty="0" lang="en-US"/>
          </a:p>
          <a:p>
            <a:pPr indent="0" marL="109728">
              <a:buNone/>
            </a:pPr>
            <a:endParaRPr dirty="0" lang="en-US"/>
          </a:p>
        </p:txBody>
      </p:sp>
      <p:sp>
        <p:nvSpPr>
          <p:cNvPr id="1048811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5</a:t>
            </a:r>
            <a:endParaRPr dirty="0" lang="en-US"/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3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12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endParaRPr dirty="0" lang="en-US"/>
          </a:p>
          <a:p>
            <a:pPr indent="0" marL="109728">
              <a:buNone/>
            </a:pPr>
            <a:r>
              <a:rPr dirty="0" lang="en-US" err="1" smtClean="0"/>
              <a:t>Ndapa</a:t>
            </a:r>
            <a:r>
              <a:rPr dirty="0" lang="en-US" smtClean="0"/>
              <a:t> </a:t>
            </a:r>
            <a:r>
              <a:rPr dirty="0" lang="en-US" err="1" smtClean="0"/>
              <a:t>zyoonse</a:t>
            </a:r>
            <a:r>
              <a:rPr dirty="0" lang="en-US" smtClean="0"/>
              <a:t> </a:t>
            </a:r>
            <a:r>
              <a:rPr dirty="0" lang="en-US" err="1" smtClean="0"/>
              <a:t>kuli</a:t>
            </a:r>
            <a:r>
              <a:rPr dirty="0" lang="en-US" smtClean="0"/>
              <a:t> </a:t>
            </a:r>
            <a:r>
              <a:rPr dirty="0" lang="en-US" err="1" smtClean="0"/>
              <a:t>Jesu</a:t>
            </a:r>
            <a:r>
              <a:rPr dirty="0" lang="en-US" smtClean="0"/>
              <a:t>, </a:t>
            </a:r>
            <a:r>
              <a:rPr dirty="0" lang="en-US" err="1" smtClean="0"/>
              <a:t>mubili</a:t>
            </a:r>
            <a:r>
              <a:rPr dirty="0" lang="en-US" smtClean="0"/>
              <a:t> </a:t>
            </a:r>
            <a:r>
              <a:rPr dirty="0" lang="en-US" err="1" smtClean="0"/>
              <a:t>anguzu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Miyeyo</a:t>
            </a:r>
            <a:r>
              <a:rPr dirty="0" lang="en-US" smtClean="0"/>
              <a:t> </a:t>
            </a:r>
            <a:r>
              <a:rPr dirty="0" lang="en-US" err="1" smtClean="0"/>
              <a:t>yoonse</a:t>
            </a:r>
            <a:r>
              <a:rPr dirty="0" lang="en-US" smtClean="0"/>
              <a:t> </a:t>
            </a:r>
            <a:r>
              <a:rPr dirty="0" lang="en-US" err="1" smtClean="0"/>
              <a:t>amajwi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Mazuba</a:t>
            </a:r>
            <a:r>
              <a:rPr dirty="0" lang="en-US" smtClean="0"/>
              <a:t> </a:t>
            </a:r>
            <a:r>
              <a:rPr dirty="0" lang="en-US" err="1" smtClean="0"/>
              <a:t>oonse</a:t>
            </a:r>
            <a:r>
              <a:rPr dirty="0" lang="en-US" smtClean="0"/>
              <a:t> </a:t>
            </a:r>
            <a:r>
              <a:rPr dirty="0" lang="en-US" err="1" smtClean="0"/>
              <a:t>aangu</a:t>
            </a:r>
            <a:endParaRPr dirty="0" lang="en-US" smtClean="0"/>
          </a:p>
          <a:p>
            <a:pPr indent="0" marL="109728">
              <a:buNone/>
            </a:pPr>
            <a:r>
              <a:rPr dirty="0" lang="en-US" smtClean="0"/>
              <a:t>||</a:t>
            </a:r>
            <a:r>
              <a:rPr dirty="0" lang="en-US" err="1" smtClean="0"/>
              <a:t>Ndapa</a:t>
            </a:r>
            <a:r>
              <a:rPr dirty="0" lang="en-US" smtClean="0"/>
              <a:t> </a:t>
            </a:r>
            <a:r>
              <a:rPr dirty="0" lang="en-US" err="1" smtClean="0"/>
              <a:t>zyoonse</a:t>
            </a:r>
            <a:r>
              <a:rPr dirty="0" lang="en-US" smtClean="0"/>
              <a:t> </a:t>
            </a:r>
            <a:r>
              <a:rPr dirty="0" lang="en-US" err="1" smtClean="0"/>
              <a:t>kuli</a:t>
            </a:r>
            <a:r>
              <a:rPr dirty="0" lang="en-US" smtClean="0"/>
              <a:t> </a:t>
            </a:r>
            <a:r>
              <a:rPr dirty="0" lang="en-US" err="1" smtClean="0"/>
              <a:t>Jesu</a:t>
            </a:r>
            <a:endParaRPr dirty="0" lang="en-US" smtClean="0"/>
          </a:p>
          <a:p>
            <a:pPr indent="0" marL="109728">
              <a:buNone/>
            </a:pPr>
            <a:r>
              <a:rPr dirty="0" lang="en-US" err="1" smtClean="0"/>
              <a:t>Mazuba</a:t>
            </a:r>
            <a:r>
              <a:rPr dirty="0" lang="en-US" smtClean="0"/>
              <a:t> </a:t>
            </a:r>
            <a:r>
              <a:rPr dirty="0" lang="en-US" err="1" smtClean="0"/>
              <a:t>oonse</a:t>
            </a:r>
            <a:r>
              <a:rPr dirty="0" lang="en-US" smtClean="0"/>
              <a:t> </a:t>
            </a:r>
            <a:r>
              <a:rPr dirty="0" lang="en-US" err="1" smtClean="0"/>
              <a:t>aangu</a:t>
            </a:r>
            <a:r>
              <a:rPr dirty="0" lang="en-US" smtClean="0"/>
              <a:t>.||</a:t>
            </a:r>
          </a:p>
          <a:p>
            <a:pPr indent="0" marL="109728">
              <a:buNone/>
            </a:pPr>
            <a:endParaRPr dirty="0" lang="en-US"/>
          </a:p>
        </p:txBody>
      </p:sp>
      <p:sp>
        <p:nvSpPr>
          <p:cNvPr id="104881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4000" lang="en-US" smtClean="0"/>
              <a:t>167. NDAPA ZYOONSE</a:t>
            </a:r>
            <a:r>
              <a:rPr dirty="0" lang="en-US" smtClean="0"/>
              <a:t/>
            </a:r>
            <a:br>
              <a:rPr dirty="0" lang="en-US" smtClean="0"/>
            </a:br>
            <a:r>
              <a:rPr dirty="0" sz="1800" i="1" lang="en-US" smtClean="0"/>
              <a:t>Tune: All for Jesus</a:t>
            </a:r>
            <a:endParaRPr dirty="0" sz="1800" i="1" lang="en-US"/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3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14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Ndilamupa</a:t>
            </a:r>
            <a:r>
              <a:rPr dirty="0" lang="en-US" smtClean="0"/>
              <a:t> </a:t>
            </a:r>
            <a:r>
              <a:rPr dirty="0" lang="en-US" err="1" smtClean="0"/>
              <a:t>maanza</a:t>
            </a:r>
            <a:r>
              <a:rPr dirty="0" lang="en-US" smtClean="0"/>
              <a:t> </a:t>
            </a:r>
            <a:r>
              <a:rPr dirty="0" lang="en-US" err="1" smtClean="0"/>
              <a:t>aangu</a:t>
            </a:r>
            <a:r>
              <a:rPr dirty="0" lang="en-US" smtClean="0"/>
              <a:t>, </a:t>
            </a:r>
            <a:r>
              <a:rPr dirty="0" lang="en-US" err="1" smtClean="0"/>
              <a:t>kucita</a:t>
            </a:r>
            <a:r>
              <a:rPr dirty="0" lang="en-US" smtClean="0"/>
              <a:t> </a:t>
            </a:r>
            <a:r>
              <a:rPr dirty="0" lang="en-US" err="1" smtClean="0"/>
              <a:t>majwi</a:t>
            </a:r>
            <a:r>
              <a:rPr dirty="0" lang="en-US" smtClean="0"/>
              <a:t> </a:t>
            </a:r>
            <a:r>
              <a:rPr dirty="0" lang="en-US" err="1" smtClean="0"/>
              <a:t>akwe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Maulu</a:t>
            </a:r>
            <a:r>
              <a:rPr dirty="0" lang="en-US" smtClean="0"/>
              <a:t> </a:t>
            </a:r>
            <a:r>
              <a:rPr dirty="0" lang="en-US" err="1" smtClean="0"/>
              <a:t>aangu</a:t>
            </a:r>
            <a:r>
              <a:rPr dirty="0" lang="en-US" smtClean="0"/>
              <a:t> </a:t>
            </a:r>
            <a:r>
              <a:rPr dirty="0" lang="en-US" err="1" smtClean="0"/>
              <a:t>ameso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Kubeleka</a:t>
            </a:r>
            <a:r>
              <a:rPr dirty="0" lang="en-US" smtClean="0"/>
              <a:t> </a:t>
            </a:r>
            <a:r>
              <a:rPr dirty="0" lang="en-US" err="1" smtClean="0"/>
              <a:t>ku-mwami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/>
              <a:t>||</a:t>
            </a:r>
            <a:r>
              <a:rPr dirty="0" lang="en-US" err="1"/>
              <a:t>Ndapa</a:t>
            </a:r>
            <a:r>
              <a:rPr dirty="0" lang="en-US"/>
              <a:t> </a:t>
            </a:r>
            <a:r>
              <a:rPr dirty="0" lang="en-US" err="1"/>
              <a:t>zyoonse</a:t>
            </a:r>
            <a:r>
              <a:rPr dirty="0" lang="en-US"/>
              <a:t> </a:t>
            </a:r>
            <a:r>
              <a:rPr dirty="0" lang="en-US" err="1"/>
              <a:t>kuli</a:t>
            </a:r>
            <a:r>
              <a:rPr dirty="0" lang="en-US"/>
              <a:t> </a:t>
            </a:r>
            <a:r>
              <a:rPr dirty="0" lang="en-US" err="1"/>
              <a:t>Jesu</a:t>
            </a:r>
            <a:endParaRPr dirty="0" lang="en-US"/>
          </a:p>
          <a:p>
            <a:pPr indent="0" marL="109728">
              <a:buNone/>
            </a:pPr>
            <a:r>
              <a:rPr dirty="0" lang="en-US" err="1"/>
              <a:t>Mazuba</a:t>
            </a:r>
            <a:r>
              <a:rPr dirty="0" lang="en-US"/>
              <a:t> </a:t>
            </a:r>
            <a:r>
              <a:rPr dirty="0" lang="en-US" err="1"/>
              <a:t>oonse</a:t>
            </a:r>
            <a:r>
              <a:rPr dirty="0" lang="en-US"/>
              <a:t> </a:t>
            </a:r>
            <a:r>
              <a:rPr dirty="0" lang="en-US" err="1"/>
              <a:t>aangu</a:t>
            </a:r>
            <a:r>
              <a:rPr dirty="0" lang="en-US"/>
              <a:t>.||</a:t>
            </a:r>
          </a:p>
          <a:p>
            <a:pPr indent="0" marL="109728">
              <a:buNone/>
            </a:pPr>
            <a:endParaRPr dirty="0" lang="en-US"/>
          </a:p>
        </p:txBody>
      </p:sp>
      <p:sp>
        <p:nvSpPr>
          <p:cNvPr id="1048815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2</a:t>
            </a:r>
            <a:endParaRPr dirty="0"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3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8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0">
              <a:buNone/>
            </a:pP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Myoyo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majwi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amaboko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dirty="0" lang="en-US" err="1" smtClean="0">
                <a:solidFill>
                  <a:schemeClr val="tx1">
                    <a:tint val="75000"/>
                  </a:schemeClr>
                </a:solidFill>
              </a:rPr>
              <a:t>Oonse</a:t>
            </a:r>
            <a:r>
              <a:rPr dirty="0" lang="en-US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atembuule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 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Leza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,</a:t>
            </a:r>
          </a:p>
          <a:p>
            <a:pPr indent="0" marL="0">
              <a:buNone/>
            </a:pP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lang="en-US" err="1" smtClean="0">
                <a:solidFill>
                  <a:schemeClr val="tx1">
                    <a:tint val="75000"/>
                  </a:schemeClr>
                </a:solidFill>
              </a:rPr>
              <a:t>Uyootweenzya</a:t>
            </a:r>
            <a:r>
              <a:rPr dirty="0" lang="en-US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kulinguwe,Nkutuyanda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kuba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 awe.</a:t>
            </a:r>
          </a:p>
          <a:p>
            <a:pPr indent="0" marL="0">
              <a:buNone/>
            </a:pPr>
            <a:r>
              <a:rPr dirty="0" sz="2400" lang="en-US" smtClean="0">
                <a:hlinkClick r:id="rId1" action="ppaction://hlinksldjump"/>
              </a:rPr>
              <a:t>&lt;&lt;CIINDULULO&gt;&gt;</a:t>
            </a:r>
            <a:endParaRPr dirty="0" sz="2400" lang="en-US"/>
          </a:p>
        </p:txBody>
      </p:sp>
      <p:sp>
        <p:nvSpPr>
          <p:cNvPr id="1048619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4</a:t>
            </a:r>
            <a:endParaRPr dirty="0" lang="en-US"/>
          </a:p>
        </p:txBody>
      </p:sp>
    </p:spTree>
  </p:cSld>
  <p:clrMapOvr>
    <a:masterClrMapping/>
  </p:clrMapOvr>
  <p:timing/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3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16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Nendabona</a:t>
            </a:r>
            <a:r>
              <a:rPr dirty="0" lang="en-US" smtClean="0"/>
              <a:t> </a:t>
            </a:r>
            <a:r>
              <a:rPr dirty="0" lang="en-US" err="1" smtClean="0"/>
              <a:t>mufutuli</a:t>
            </a:r>
            <a:r>
              <a:rPr dirty="0" lang="en-US" smtClean="0"/>
              <a:t>, </a:t>
            </a:r>
            <a:r>
              <a:rPr dirty="0" lang="en-US" err="1" smtClean="0"/>
              <a:t>Ndasiya</a:t>
            </a:r>
            <a:r>
              <a:rPr dirty="0" lang="en-US" smtClean="0"/>
              <a:t> </a:t>
            </a:r>
            <a:r>
              <a:rPr dirty="0" lang="en-US" err="1" smtClean="0"/>
              <a:t>zintu</a:t>
            </a:r>
            <a:r>
              <a:rPr dirty="0" lang="en-US" smtClean="0"/>
              <a:t> </a:t>
            </a:r>
            <a:r>
              <a:rPr dirty="0" lang="en-US" err="1" smtClean="0"/>
              <a:t>zibi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Ndamutobela</a:t>
            </a:r>
            <a:r>
              <a:rPr dirty="0" lang="en-US" smtClean="0"/>
              <a:t> alike;</a:t>
            </a:r>
          </a:p>
          <a:p>
            <a:pPr indent="0" marL="109728">
              <a:buNone/>
            </a:pPr>
            <a:r>
              <a:rPr dirty="0" lang="en-US" err="1" smtClean="0"/>
              <a:t>Ndamuyanda</a:t>
            </a:r>
            <a:r>
              <a:rPr dirty="0" lang="en-US" smtClean="0"/>
              <a:t> alike,</a:t>
            </a:r>
          </a:p>
          <a:p>
            <a:pPr indent="0" marL="109728">
              <a:buNone/>
            </a:pPr>
            <a:r>
              <a:rPr dirty="0" lang="en-US"/>
              <a:t>||</a:t>
            </a:r>
            <a:r>
              <a:rPr dirty="0" lang="en-US" err="1"/>
              <a:t>Ndapa</a:t>
            </a:r>
            <a:r>
              <a:rPr dirty="0" lang="en-US"/>
              <a:t> </a:t>
            </a:r>
            <a:r>
              <a:rPr dirty="0" lang="en-US" err="1"/>
              <a:t>zyoonse</a:t>
            </a:r>
            <a:r>
              <a:rPr dirty="0" lang="en-US"/>
              <a:t> </a:t>
            </a:r>
            <a:r>
              <a:rPr dirty="0" lang="en-US" err="1"/>
              <a:t>kuli</a:t>
            </a:r>
            <a:r>
              <a:rPr dirty="0" lang="en-US"/>
              <a:t> </a:t>
            </a:r>
            <a:r>
              <a:rPr dirty="0" lang="en-US" err="1"/>
              <a:t>Jesu</a:t>
            </a:r>
            <a:endParaRPr dirty="0" lang="en-US"/>
          </a:p>
          <a:p>
            <a:pPr indent="0" marL="109728">
              <a:buNone/>
            </a:pPr>
            <a:r>
              <a:rPr dirty="0" lang="en-US" err="1"/>
              <a:t>Mazuba</a:t>
            </a:r>
            <a:r>
              <a:rPr dirty="0" lang="en-US"/>
              <a:t> </a:t>
            </a:r>
            <a:r>
              <a:rPr dirty="0" lang="en-US" err="1"/>
              <a:t>oonse</a:t>
            </a:r>
            <a:r>
              <a:rPr dirty="0" lang="en-US"/>
              <a:t> </a:t>
            </a:r>
            <a:r>
              <a:rPr dirty="0" lang="en-US" err="1"/>
              <a:t>aangu</a:t>
            </a:r>
            <a:r>
              <a:rPr dirty="0" lang="en-US"/>
              <a:t>.||</a:t>
            </a:r>
          </a:p>
          <a:p>
            <a:pPr indent="0" marL="109728">
              <a:buNone/>
            </a:pPr>
            <a:endParaRPr dirty="0" lang="en-US"/>
          </a:p>
        </p:txBody>
      </p:sp>
      <p:sp>
        <p:nvSpPr>
          <p:cNvPr id="1048817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3</a:t>
            </a:r>
            <a:endParaRPr dirty="0" lang="en-US"/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3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18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Luyando</a:t>
            </a:r>
            <a:r>
              <a:rPr dirty="0" lang="en-US" smtClean="0"/>
              <a:t> </a:t>
            </a:r>
            <a:r>
              <a:rPr dirty="0" lang="en-US" err="1" smtClean="0"/>
              <a:t>lwakwe</a:t>
            </a:r>
            <a:r>
              <a:rPr dirty="0" lang="en-US" smtClean="0"/>
              <a:t> </a:t>
            </a:r>
            <a:r>
              <a:rPr dirty="0" lang="en-US" err="1" smtClean="0"/>
              <a:t>ndupati</a:t>
            </a:r>
            <a:r>
              <a:rPr dirty="0" lang="en-US" smtClean="0"/>
              <a:t>, </a:t>
            </a:r>
            <a:r>
              <a:rPr dirty="0" lang="en-US" err="1" smtClean="0"/>
              <a:t>wakandiyanda</a:t>
            </a:r>
            <a:r>
              <a:rPr dirty="0" lang="en-US" smtClean="0"/>
              <a:t> </a:t>
            </a:r>
            <a:r>
              <a:rPr dirty="0" lang="en-US" err="1" smtClean="0"/>
              <a:t>loko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Jesu</a:t>
            </a:r>
            <a:r>
              <a:rPr dirty="0" lang="en-US" smtClean="0"/>
              <a:t> </a:t>
            </a:r>
            <a:r>
              <a:rPr dirty="0" lang="en-US" err="1" smtClean="0"/>
              <a:t>mufutuli</a:t>
            </a:r>
            <a:r>
              <a:rPr dirty="0" lang="en-US" smtClean="0"/>
              <a:t> </a:t>
            </a:r>
            <a:r>
              <a:rPr dirty="0" lang="en-US" err="1" smtClean="0"/>
              <a:t>wangu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Wakafwa</a:t>
            </a:r>
            <a:r>
              <a:rPr dirty="0" lang="en-US" smtClean="0"/>
              <a:t> </a:t>
            </a:r>
            <a:r>
              <a:rPr dirty="0" lang="en-US" err="1" smtClean="0"/>
              <a:t>kundiponya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/>
              <a:t>||</a:t>
            </a:r>
            <a:r>
              <a:rPr dirty="0" lang="en-US" err="1"/>
              <a:t>Ndapa</a:t>
            </a:r>
            <a:r>
              <a:rPr dirty="0" lang="en-US"/>
              <a:t> </a:t>
            </a:r>
            <a:r>
              <a:rPr dirty="0" lang="en-US" err="1"/>
              <a:t>zyoonse</a:t>
            </a:r>
            <a:r>
              <a:rPr dirty="0" lang="en-US"/>
              <a:t> </a:t>
            </a:r>
            <a:r>
              <a:rPr dirty="0" lang="en-US" err="1"/>
              <a:t>kuli</a:t>
            </a:r>
            <a:r>
              <a:rPr dirty="0" lang="en-US"/>
              <a:t> </a:t>
            </a:r>
            <a:r>
              <a:rPr dirty="0" lang="en-US" err="1"/>
              <a:t>Jesu</a:t>
            </a:r>
            <a:endParaRPr dirty="0" lang="en-US"/>
          </a:p>
          <a:p>
            <a:pPr indent="0" marL="109728">
              <a:buNone/>
            </a:pPr>
            <a:r>
              <a:rPr dirty="0" lang="en-US" err="1"/>
              <a:t>Mazuba</a:t>
            </a:r>
            <a:r>
              <a:rPr dirty="0" lang="en-US"/>
              <a:t> </a:t>
            </a:r>
            <a:r>
              <a:rPr dirty="0" lang="en-US" err="1"/>
              <a:t>oonse</a:t>
            </a:r>
            <a:r>
              <a:rPr dirty="0" lang="en-US"/>
              <a:t> </a:t>
            </a:r>
            <a:r>
              <a:rPr dirty="0" lang="en-US" err="1"/>
              <a:t>aangu</a:t>
            </a:r>
            <a:r>
              <a:rPr dirty="0" lang="en-US"/>
              <a:t>.||</a:t>
            </a:r>
          </a:p>
          <a:p>
            <a:pPr indent="0" marL="109728">
              <a:buNone/>
            </a:pPr>
            <a:endParaRPr dirty="0" lang="en-US"/>
          </a:p>
        </p:txBody>
      </p:sp>
      <p:sp>
        <p:nvSpPr>
          <p:cNvPr id="1048819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4</a:t>
            </a:r>
            <a:endParaRPr dirty="0" lang="en-US"/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3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20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Ponena</a:t>
            </a:r>
            <a:r>
              <a:rPr dirty="0" lang="en-US" smtClean="0"/>
              <a:t> </a:t>
            </a:r>
            <a:r>
              <a:rPr dirty="0" lang="en-US" err="1" smtClean="0"/>
              <a:t>Jesu</a:t>
            </a:r>
            <a:r>
              <a:rPr dirty="0" lang="en-US" smtClean="0"/>
              <a:t> </a:t>
            </a:r>
            <a:r>
              <a:rPr dirty="0" lang="en-US" err="1" smtClean="0"/>
              <a:t>muluumuno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Luse</a:t>
            </a:r>
            <a:r>
              <a:rPr dirty="0" lang="en-US" smtClean="0"/>
              <a:t> </a:t>
            </a:r>
            <a:r>
              <a:rPr dirty="0" lang="en-US" err="1" smtClean="0"/>
              <a:t>lwakwe</a:t>
            </a:r>
            <a:r>
              <a:rPr dirty="0" lang="en-US" smtClean="0"/>
              <a:t> </a:t>
            </a:r>
            <a:r>
              <a:rPr dirty="0" lang="en-US" err="1" smtClean="0"/>
              <a:t>lutamani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Kuti</a:t>
            </a:r>
            <a:r>
              <a:rPr dirty="0" lang="en-US" smtClean="0"/>
              <a:t> </a:t>
            </a:r>
            <a:r>
              <a:rPr dirty="0" lang="en-US" err="1" smtClean="0"/>
              <a:t>nkasunkwe</a:t>
            </a:r>
            <a:r>
              <a:rPr dirty="0" lang="en-US" smtClean="0"/>
              <a:t> </a:t>
            </a:r>
            <a:r>
              <a:rPr dirty="0" lang="en-US" err="1" smtClean="0"/>
              <a:t>siyoowi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Ponena</a:t>
            </a:r>
            <a:r>
              <a:rPr dirty="0" lang="en-US" smtClean="0"/>
              <a:t> </a:t>
            </a:r>
            <a:r>
              <a:rPr dirty="0" lang="en-US" err="1" smtClean="0"/>
              <a:t>Jesu</a:t>
            </a:r>
            <a:r>
              <a:rPr dirty="0" lang="en-US" smtClean="0"/>
              <a:t> </a:t>
            </a:r>
            <a:r>
              <a:rPr dirty="0" lang="en-US" err="1" smtClean="0"/>
              <a:t>ulaafwi</a:t>
            </a:r>
            <a:r>
              <a:rPr dirty="0" lang="en-US" smtClean="0"/>
              <a:t>.</a:t>
            </a:r>
            <a:endParaRPr dirty="0" lang="en-US"/>
          </a:p>
        </p:txBody>
      </p:sp>
      <p:sp>
        <p:nvSpPr>
          <p:cNvPr id="1048821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4000" lang="en-US" smtClean="0"/>
              <a:t>172. PONENA JESU</a:t>
            </a:r>
            <a:r>
              <a:rPr dirty="0" lang="en-US" smtClean="0"/>
              <a:t/>
            </a:r>
            <a:br>
              <a:rPr dirty="0" lang="en-US" smtClean="0"/>
            </a:br>
            <a:r>
              <a:rPr dirty="0" sz="1800" lang="en-US" smtClean="0"/>
              <a:t>Tune: Living for Jesus</a:t>
            </a:r>
            <a:endParaRPr dirty="0" lang="en-US"/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3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22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Ndigwasya</a:t>
            </a:r>
            <a:r>
              <a:rPr dirty="0" lang="en-US" smtClean="0"/>
              <a:t> </a:t>
            </a:r>
            <a:r>
              <a:rPr dirty="0" lang="en-US" err="1" smtClean="0"/>
              <a:t>kukumanina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Kondigwasya</a:t>
            </a:r>
            <a:r>
              <a:rPr dirty="0" lang="en-US" smtClean="0"/>
              <a:t> </a:t>
            </a:r>
            <a:r>
              <a:rPr dirty="0" lang="en-US" err="1" smtClean="0"/>
              <a:t>kukulumba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Mpone</a:t>
            </a:r>
            <a:r>
              <a:rPr dirty="0" lang="en-US" smtClean="0"/>
              <a:t> </a:t>
            </a:r>
            <a:r>
              <a:rPr dirty="0" lang="en-US" err="1" smtClean="0"/>
              <a:t>ayebo</a:t>
            </a:r>
            <a:r>
              <a:rPr dirty="0" lang="en-US" smtClean="0"/>
              <a:t> </a:t>
            </a:r>
            <a:r>
              <a:rPr dirty="0" lang="en-US" err="1" smtClean="0"/>
              <a:t>lyoonse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Nsikwe</a:t>
            </a:r>
            <a:r>
              <a:rPr dirty="0" lang="en-US" smtClean="0"/>
              <a:t> </a:t>
            </a:r>
            <a:r>
              <a:rPr dirty="0" lang="en-US" err="1" smtClean="0"/>
              <a:t>kuya</a:t>
            </a:r>
            <a:r>
              <a:rPr dirty="0" lang="en-US" smtClean="0"/>
              <a:t> </a:t>
            </a:r>
            <a:r>
              <a:rPr dirty="0" lang="en-US" err="1" smtClean="0"/>
              <a:t>kukusiya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r>
              <a:rPr dirty="0" lang="en-US" smtClean="0">
                <a:hlinkClick r:id="rId1" action="ppaction://hlinksldjump"/>
              </a:rPr>
              <a:t>2</a:t>
            </a:r>
            <a:r>
              <a:rPr dirty="0" lang="en-US" smtClean="0"/>
              <a:t>, </a:t>
            </a:r>
            <a:r>
              <a:rPr dirty="0" lang="en-US" smtClean="0">
                <a:hlinkClick r:id="rId2" action="ppaction://hlinksldjump"/>
              </a:rPr>
              <a:t>3</a:t>
            </a:r>
            <a:r>
              <a:rPr dirty="0" lang="en-US" smtClean="0"/>
              <a:t>, </a:t>
            </a:r>
            <a:r>
              <a:rPr dirty="0" lang="en-US" smtClean="0">
                <a:hlinkClick r:id="rId3" action="ppaction://hlinksldjump"/>
              </a:rPr>
              <a:t>4</a:t>
            </a:r>
            <a:r>
              <a:rPr dirty="0" lang="en-US" smtClean="0"/>
              <a:t>, </a:t>
            </a:r>
            <a:r>
              <a:rPr dirty="0" lang="en-US" smtClean="0">
                <a:hlinkClick r:id="" action="ppaction://hlinkshowjump?jump=firstslide"/>
              </a:rPr>
              <a:t>&lt;&lt;Titles&gt;&gt;</a:t>
            </a:r>
            <a:endParaRPr dirty="0" lang="en-US"/>
          </a:p>
        </p:txBody>
      </p:sp>
      <p:sp>
        <p:nvSpPr>
          <p:cNvPr id="104882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3200" i="1" lang="en-US" smtClean="0"/>
              <a:t>CIINDULULO:</a:t>
            </a:r>
            <a:endParaRPr dirty="0" sz="3200" i="1" lang="en-US"/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3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24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/>
              <a:t>Ponena</a:t>
            </a:r>
            <a:r>
              <a:rPr dirty="0" lang="en-US"/>
              <a:t> </a:t>
            </a:r>
            <a:r>
              <a:rPr dirty="0" lang="en-US" err="1"/>
              <a:t>Jesu</a:t>
            </a:r>
            <a:r>
              <a:rPr dirty="0" lang="en-US"/>
              <a:t> </a:t>
            </a:r>
            <a:r>
              <a:rPr dirty="0" lang="en-US" err="1"/>
              <a:t>muluumuno</a:t>
            </a:r>
            <a:r>
              <a:rPr dirty="0" lang="en-US"/>
              <a:t>,</a:t>
            </a:r>
          </a:p>
          <a:p>
            <a:pPr indent="0" marL="109728">
              <a:buNone/>
            </a:pPr>
            <a:r>
              <a:rPr dirty="0" lang="en-US" err="1" smtClean="0"/>
              <a:t>Kukomba</a:t>
            </a:r>
            <a:r>
              <a:rPr dirty="0" lang="en-US" smtClean="0"/>
              <a:t> </a:t>
            </a:r>
            <a:r>
              <a:rPr dirty="0" lang="en-US" err="1" smtClean="0"/>
              <a:t>mwami</a:t>
            </a:r>
            <a:r>
              <a:rPr dirty="0" lang="en-US" smtClean="0"/>
              <a:t> </a:t>
            </a:r>
            <a:r>
              <a:rPr dirty="0" lang="en-US" err="1" smtClean="0"/>
              <a:t>ndalelekwa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Ndayanda</a:t>
            </a:r>
            <a:r>
              <a:rPr dirty="0" lang="en-US" smtClean="0"/>
              <a:t> </a:t>
            </a:r>
            <a:r>
              <a:rPr dirty="0" lang="en-US" err="1" smtClean="0"/>
              <a:t>buyo</a:t>
            </a:r>
            <a:r>
              <a:rPr dirty="0" lang="en-US" smtClean="0"/>
              <a:t> </a:t>
            </a:r>
            <a:r>
              <a:rPr dirty="0" lang="en-US" err="1" smtClean="0"/>
              <a:t>kucita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Luyando</a:t>
            </a:r>
            <a:r>
              <a:rPr dirty="0" lang="en-US" smtClean="0"/>
              <a:t> </a:t>
            </a:r>
            <a:r>
              <a:rPr dirty="0" lang="en-US" err="1" smtClean="0"/>
              <a:t>lwakwe</a:t>
            </a:r>
            <a:r>
              <a:rPr dirty="0" lang="en-US" smtClean="0"/>
              <a:t> </a:t>
            </a:r>
            <a:r>
              <a:rPr dirty="0" lang="en-US" err="1" smtClean="0"/>
              <a:t>lyoonse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r>
              <a:rPr dirty="0" lang="en-US" smtClean="0">
                <a:hlinkClick r:id="rId1" action="ppaction://hlinksldjump"/>
              </a:rPr>
              <a:t>&lt;&lt;CIINDULULO&gt;&gt;</a:t>
            </a:r>
            <a:endParaRPr dirty="0" lang="en-US"/>
          </a:p>
        </p:txBody>
      </p:sp>
      <p:sp>
        <p:nvSpPr>
          <p:cNvPr id="1048825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2</a:t>
            </a:r>
            <a:endParaRPr dirty="0" lang="en-US"/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3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26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/>
              <a:t>Ponena</a:t>
            </a:r>
            <a:r>
              <a:rPr dirty="0" lang="en-US"/>
              <a:t> </a:t>
            </a:r>
            <a:r>
              <a:rPr dirty="0" lang="en-US" err="1"/>
              <a:t>Jesu</a:t>
            </a:r>
            <a:r>
              <a:rPr dirty="0" lang="en-US"/>
              <a:t> </a:t>
            </a:r>
            <a:r>
              <a:rPr dirty="0" lang="en-US" err="1"/>
              <a:t>muluumuno</a:t>
            </a:r>
            <a:r>
              <a:rPr dirty="0" lang="en-US"/>
              <a:t>,</a:t>
            </a:r>
          </a:p>
          <a:p>
            <a:pPr indent="0" marL="109728">
              <a:buNone/>
            </a:pPr>
            <a:r>
              <a:rPr dirty="0" lang="en-US" err="1" smtClean="0"/>
              <a:t>Mikuli</a:t>
            </a:r>
            <a:r>
              <a:rPr dirty="0" lang="en-US" smtClean="0"/>
              <a:t> </a:t>
            </a:r>
            <a:r>
              <a:rPr dirty="0" lang="en-US" err="1" smtClean="0"/>
              <a:t>yangu</a:t>
            </a:r>
            <a:r>
              <a:rPr dirty="0" lang="en-US" smtClean="0"/>
              <a:t> </a:t>
            </a:r>
            <a:r>
              <a:rPr dirty="0" lang="en-US" err="1" smtClean="0"/>
              <a:t>yabwezwa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Kumushoma</a:t>
            </a:r>
            <a:r>
              <a:rPr dirty="0" lang="en-US" smtClean="0"/>
              <a:t> </a:t>
            </a:r>
            <a:r>
              <a:rPr dirty="0" lang="en-US" err="1" smtClean="0"/>
              <a:t>walo</a:t>
            </a:r>
            <a:r>
              <a:rPr dirty="0" lang="en-US" smtClean="0"/>
              <a:t> </a:t>
            </a:r>
            <a:r>
              <a:rPr dirty="0" lang="en-US" err="1" smtClean="0"/>
              <a:t>mwami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Uyoondisololela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r>
              <a:rPr dirty="0" lang="en-US" smtClean="0">
                <a:hlinkClick r:id="rId1" action="ppaction://hlinksldjump"/>
              </a:rPr>
              <a:t>&lt;&lt;CIINDULULO&gt;&gt;</a:t>
            </a:r>
            <a:endParaRPr dirty="0" lang="en-US"/>
          </a:p>
        </p:txBody>
      </p:sp>
      <p:sp>
        <p:nvSpPr>
          <p:cNvPr id="1048827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3</a:t>
            </a:r>
            <a:endParaRPr dirty="0" lang="en-US"/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4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28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/>
              <a:t>Ponena</a:t>
            </a:r>
            <a:r>
              <a:rPr dirty="0" lang="en-US"/>
              <a:t> </a:t>
            </a:r>
            <a:r>
              <a:rPr dirty="0" lang="en-US" err="1"/>
              <a:t>Jesu</a:t>
            </a:r>
            <a:r>
              <a:rPr dirty="0" lang="en-US"/>
              <a:t> </a:t>
            </a:r>
            <a:r>
              <a:rPr dirty="0" lang="en-US" err="1"/>
              <a:t>muluumuno</a:t>
            </a:r>
            <a:r>
              <a:rPr dirty="0" lang="en-US"/>
              <a:t>,</a:t>
            </a:r>
          </a:p>
          <a:p>
            <a:pPr indent="0" marL="109728">
              <a:buNone/>
            </a:pPr>
            <a:r>
              <a:rPr dirty="0" lang="en-US" err="1" smtClean="0"/>
              <a:t>Bulemu</a:t>
            </a:r>
            <a:r>
              <a:rPr dirty="0" lang="en-US" smtClean="0"/>
              <a:t> </a:t>
            </a:r>
            <a:r>
              <a:rPr dirty="0" lang="en-US" err="1" smtClean="0"/>
              <a:t>bwakwe</a:t>
            </a:r>
            <a:r>
              <a:rPr dirty="0" lang="en-US" smtClean="0"/>
              <a:t> </a:t>
            </a:r>
            <a:r>
              <a:rPr dirty="0" lang="en-US" err="1" smtClean="0"/>
              <a:t>nkanjile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Nkateelele</a:t>
            </a:r>
            <a:r>
              <a:rPr dirty="0" lang="en-US" smtClean="0"/>
              <a:t> </a:t>
            </a:r>
            <a:r>
              <a:rPr dirty="0" lang="en-US" err="1" smtClean="0"/>
              <a:t>majwi</a:t>
            </a:r>
            <a:r>
              <a:rPr dirty="0" lang="en-US" smtClean="0"/>
              <a:t> </a:t>
            </a:r>
            <a:r>
              <a:rPr dirty="0" lang="en-US" err="1" smtClean="0"/>
              <a:t>aakwe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Njila</a:t>
            </a:r>
            <a:r>
              <a:rPr dirty="0" lang="en-US" smtClean="0"/>
              <a:t> </a:t>
            </a:r>
            <a:r>
              <a:rPr dirty="0" lang="en-US" err="1" smtClean="0"/>
              <a:t>mumunzi</a:t>
            </a:r>
            <a:r>
              <a:rPr dirty="0" lang="en-US" smtClean="0"/>
              <a:t> </a:t>
            </a:r>
            <a:r>
              <a:rPr dirty="0" lang="en-US" err="1" smtClean="0"/>
              <a:t>mwanaangu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r>
              <a:rPr dirty="0" lang="en-US" smtClean="0">
                <a:hlinkClick r:id="rId1" action="ppaction://hlinksldjump"/>
              </a:rPr>
              <a:t>&lt;&lt;CIINDULULO&gt;&gt;</a:t>
            </a:r>
            <a:endParaRPr dirty="0" lang="en-US"/>
          </a:p>
        </p:txBody>
      </p:sp>
      <p:sp>
        <p:nvSpPr>
          <p:cNvPr id="1048829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4</a:t>
            </a:r>
            <a:endParaRPr dirty="0" lang="en-US"/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4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30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Mweembezi</a:t>
            </a:r>
            <a:r>
              <a:rPr dirty="0" lang="en-US" smtClean="0"/>
              <a:t> </a:t>
            </a:r>
            <a:r>
              <a:rPr dirty="0" lang="en-US" err="1" smtClean="0"/>
              <a:t>nguwakandijana</a:t>
            </a:r>
            <a:r>
              <a:rPr dirty="0" lang="en-US" smtClean="0"/>
              <a:t> </a:t>
            </a:r>
            <a:r>
              <a:rPr dirty="0" lang="en-US" err="1" smtClean="0"/>
              <a:t>nkendimubi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Wakeendeenda</a:t>
            </a:r>
            <a:r>
              <a:rPr dirty="0" lang="en-US" smtClean="0"/>
              <a:t> </a:t>
            </a:r>
            <a:r>
              <a:rPr dirty="0" lang="en-US" err="1" smtClean="0"/>
              <a:t>munyika</a:t>
            </a:r>
            <a:r>
              <a:rPr dirty="0" lang="en-US" smtClean="0"/>
              <a:t>, </a:t>
            </a:r>
            <a:r>
              <a:rPr dirty="0" lang="en-US" err="1" smtClean="0"/>
              <a:t>kundivuna</a:t>
            </a:r>
            <a:r>
              <a:rPr dirty="0" lang="en-US" smtClean="0"/>
              <a:t>.</a:t>
            </a:r>
            <a:endParaRPr dirty="0" lang="en-US"/>
          </a:p>
        </p:txBody>
      </p:sp>
      <p:sp>
        <p:nvSpPr>
          <p:cNvPr id="1048831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3100" lang="en-US" smtClean="0"/>
              <a:t>196. MWEEMBEZI NGUWAKANDIJANA</a:t>
            </a:r>
            <a:r>
              <a:rPr dirty="0" lang="en-US" smtClean="0"/>
              <a:t/>
            </a:r>
            <a:br>
              <a:rPr dirty="0" lang="en-US" smtClean="0"/>
            </a:br>
            <a:r>
              <a:rPr dirty="0" sz="1800" i="1" lang="en-US" smtClean="0"/>
              <a:t>Tune: While Jesus whispers to you</a:t>
            </a:r>
            <a:endParaRPr dirty="0" sz="4000" i="1" lang="en-US"/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4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32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Ndilaboola</a:t>
            </a:r>
            <a:r>
              <a:rPr dirty="0" lang="en-US" smtClean="0"/>
              <a:t> </a:t>
            </a:r>
            <a:r>
              <a:rPr dirty="0" lang="en-US" err="1" smtClean="0"/>
              <a:t>ku-mwana</a:t>
            </a:r>
            <a:r>
              <a:rPr dirty="0" lang="en-US" smtClean="0"/>
              <a:t> </a:t>
            </a:r>
            <a:r>
              <a:rPr dirty="0" lang="en-US" err="1" smtClean="0"/>
              <a:t>Leza</a:t>
            </a:r>
            <a:r>
              <a:rPr dirty="0" lang="en-US" smtClean="0"/>
              <a:t> </a:t>
            </a:r>
            <a:r>
              <a:rPr dirty="0" lang="en-US" err="1" smtClean="0"/>
              <a:t>kundivuna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Ulakonzya</a:t>
            </a:r>
            <a:r>
              <a:rPr dirty="0" lang="en-US" smtClean="0"/>
              <a:t> </a:t>
            </a:r>
            <a:r>
              <a:rPr dirty="0" lang="en-US" err="1" smtClean="0"/>
              <a:t>kundisalazya</a:t>
            </a:r>
            <a:r>
              <a:rPr dirty="0" lang="en-US" smtClean="0"/>
              <a:t> </a:t>
            </a:r>
            <a:r>
              <a:rPr dirty="0" lang="en-US" err="1" smtClean="0"/>
              <a:t>mwami</a:t>
            </a:r>
            <a:r>
              <a:rPr dirty="0" lang="en-US" smtClean="0"/>
              <a:t> </a:t>
            </a:r>
            <a:r>
              <a:rPr dirty="0" lang="en-US" err="1" smtClean="0"/>
              <a:t>Jesu</a:t>
            </a:r>
            <a:r>
              <a:rPr dirty="0" lang="en-US" smtClean="0"/>
              <a:t>.</a:t>
            </a:r>
          </a:p>
          <a:p>
            <a:pPr algn="ctr" indent="0" marL="109728">
              <a:buNone/>
            </a:pPr>
            <a:r>
              <a:rPr dirty="0" sz="1800" i="1" lang="en-US" smtClean="0">
                <a:hlinkClick r:id="rId1" action="ppaction://hlinksldjump"/>
              </a:rPr>
              <a:t>2</a:t>
            </a:r>
            <a:r>
              <a:rPr dirty="0" sz="1800" i="1" lang="en-US" smtClean="0"/>
              <a:t>, </a:t>
            </a:r>
            <a:r>
              <a:rPr dirty="0" sz="1800" i="1" lang="en-US" smtClean="0">
                <a:hlinkClick r:id="rId2" action="ppaction://hlinksldjump"/>
              </a:rPr>
              <a:t>3</a:t>
            </a:r>
            <a:r>
              <a:rPr dirty="0" sz="1800" i="1" lang="en-US" smtClean="0"/>
              <a:t>, </a:t>
            </a:r>
            <a:r>
              <a:rPr dirty="0" sz="1800" i="1" lang="en-US" smtClean="0">
                <a:hlinkClick r:id="" action="ppaction://hlinkshowjump?jump=firstslide"/>
              </a:rPr>
              <a:t>&lt;&lt;Titles&gt;&gt;</a:t>
            </a:r>
            <a:endParaRPr dirty="0" sz="1800" i="1" lang="en-US"/>
          </a:p>
        </p:txBody>
      </p:sp>
      <p:sp>
        <p:nvSpPr>
          <p:cNvPr id="104883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3200" i="1" lang="en-US" smtClean="0"/>
              <a:t>CIINDULULO:</a:t>
            </a:r>
            <a:endParaRPr dirty="0" sz="3200" i="1" lang="en-US"/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4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34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Mweembezi</a:t>
            </a:r>
            <a:r>
              <a:rPr dirty="0" lang="en-US" smtClean="0"/>
              <a:t> </a:t>
            </a:r>
            <a:r>
              <a:rPr dirty="0" lang="en-US" err="1" smtClean="0"/>
              <a:t>mubotu</a:t>
            </a:r>
            <a:r>
              <a:rPr dirty="0" lang="en-US" smtClean="0"/>
              <a:t> </a:t>
            </a:r>
            <a:r>
              <a:rPr dirty="0" lang="en-US" err="1" smtClean="0"/>
              <a:t>ngu-Jesu</a:t>
            </a:r>
            <a:r>
              <a:rPr dirty="0" lang="en-US" smtClean="0"/>
              <a:t> </a:t>
            </a:r>
            <a:r>
              <a:rPr dirty="0" lang="en-US" err="1" smtClean="0"/>
              <a:t>ngo-muvuni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Mwanaambelele</a:t>
            </a:r>
            <a:r>
              <a:rPr dirty="0" lang="en-US" smtClean="0"/>
              <a:t> </a:t>
            </a:r>
            <a:r>
              <a:rPr dirty="0" lang="en-US" err="1" smtClean="0"/>
              <a:t>mubotu</a:t>
            </a:r>
            <a:r>
              <a:rPr dirty="0" lang="en-US" smtClean="0"/>
              <a:t> </a:t>
            </a:r>
            <a:r>
              <a:rPr dirty="0" lang="en-US" err="1" smtClean="0"/>
              <a:t>ngu-Jesu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indent="0" marL="109728">
              <a:buNone/>
            </a:pPr>
            <a:endParaRPr dirty="0" lang="en-US" smtClean="0"/>
          </a:p>
          <a:p>
            <a:pPr algn="ctr" indent="0" marL="109728">
              <a:buNone/>
            </a:pPr>
            <a:r>
              <a:rPr dirty="0" sz="1800" i="1" lang="en-US" smtClean="0">
                <a:hlinkClick r:id="rId1" action="ppaction://hlinksldjump"/>
              </a:rPr>
              <a:t>&lt;&lt;CIINDULULO&gt;&gt;</a:t>
            </a:r>
            <a:endParaRPr dirty="0" sz="1800" i="1" lang="en-US"/>
          </a:p>
        </p:txBody>
      </p:sp>
      <p:sp>
        <p:nvSpPr>
          <p:cNvPr id="1048835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2</a:t>
            </a:r>
            <a:endParaRPr dirty="0"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3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0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0">
              <a:buNone/>
            </a:pP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Twaakusika kuli-Leza, Akupobwe lyakwe Jesu,</a:t>
            </a:r>
          </a:p>
          <a:p>
            <a:pPr indent="0" marL="0">
              <a:buNone/>
            </a:pPr>
            <a:r>
              <a:rPr dirty="0" lang="en-US" smtClean="0">
                <a:solidFill>
                  <a:schemeClr val="tx1">
                    <a:tint val="75000"/>
                  </a:schemeClr>
                </a:solidFill>
              </a:rPr>
              <a:t>Tuyoimba tuyoozyana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, Tuyoolumba </a:t>
            </a:r>
            <a:r>
              <a:rPr dirty="0" lang="en-US" smtClean="0">
                <a:solidFill>
                  <a:schemeClr val="tx1">
                    <a:tint val="75000"/>
                  </a:schemeClr>
                </a:solidFill>
              </a:rPr>
              <a:t>lyoonse, 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lyoonse.</a:t>
            </a:r>
          </a:p>
          <a:p>
            <a:pPr indent="0" marL="0">
              <a:buNone/>
            </a:pPr>
            <a:r>
              <a:rPr dirty="0" sz="2400" lang="en-US" smtClean="0">
                <a:hlinkClick r:id="rId1" action="ppaction://hlinksldjump"/>
              </a:rPr>
              <a:t>&lt;&lt;CIINDULULO&gt;&gt;</a:t>
            </a:r>
            <a:endParaRPr dirty="0" sz="2400" lang="en-US"/>
          </a:p>
        </p:txBody>
      </p:sp>
      <p:sp>
        <p:nvSpPr>
          <p:cNvPr id="1048621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5</a:t>
            </a:r>
            <a:endParaRPr dirty="0" lang="en-US"/>
          </a:p>
        </p:txBody>
      </p:sp>
    </p:spTree>
  </p:cSld>
  <p:clrMapOvr>
    <a:masterClrMapping/>
  </p:clrMapOvr>
  <p:timing/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4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36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Mulufu</a:t>
            </a:r>
            <a:r>
              <a:rPr dirty="0" lang="en-US" smtClean="0"/>
              <a:t> </a:t>
            </a:r>
            <a:r>
              <a:rPr dirty="0" lang="en-US" err="1" smtClean="0"/>
              <a:t>lwa-Mwami</a:t>
            </a:r>
            <a:r>
              <a:rPr dirty="0" lang="en-US" smtClean="0"/>
              <a:t> </a:t>
            </a:r>
            <a:r>
              <a:rPr dirty="0" lang="en-US" err="1" smtClean="0"/>
              <a:t>ndajana</a:t>
            </a:r>
            <a:r>
              <a:rPr dirty="0" lang="en-US" smtClean="0"/>
              <a:t> </a:t>
            </a:r>
            <a:r>
              <a:rPr dirty="0" lang="en-US" err="1" smtClean="0"/>
              <a:t>lufutuko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Nkaambo</a:t>
            </a:r>
            <a:r>
              <a:rPr dirty="0" lang="en-US" smtClean="0"/>
              <a:t> </a:t>
            </a:r>
            <a:r>
              <a:rPr dirty="0" lang="en-US" err="1" smtClean="0"/>
              <a:t>kabulowa</a:t>
            </a:r>
            <a:r>
              <a:rPr dirty="0" lang="en-US" smtClean="0"/>
              <a:t> </a:t>
            </a:r>
            <a:r>
              <a:rPr dirty="0" lang="en-US" err="1" smtClean="0"/>
              <a:t>bwa-Jesu</a:t>
            </a:r>
            <a:r>
              <a:rPr dirty="0" lang="en-US" smtClean="0"/>
              <a:t> </a:t>
            </a:r>
            <a:r>
              <a:rPr dirty="0" lang="en-US" err="1" smtClean="0"/>
              <a:t>bwakatika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sz="1800" i="1" lang="en-US" smtClean="0">
              <a:hlinkClick r:id="rId1" action="ppaction://hlinksldjump"/>
            </a:endParaRPr>
          </a:p>
          <a:p>
            <a:pPr indent="0" marL="109728">
              <a:buNone/>
            </a:pPr>
            <a:endParaRPr dirty="0" sz="1800" i="1" lang="en-US">
              <a:hlinkClick r:id="rId1" action="ppaction://hlinksldjump"/>
            </a:endParaRPr>
          </a:p>
          <a:p>
            <a:pPr algn="ctr" indent="0" marL="109728">
              <a:buNone/>
            </a:pPr>
            <a:r>
              <a:rPr dirty="0" sz="1800" i="1" lang="en-US" smtClean="0">
                <a:hlinkClick r:id="rId1" action="ppaction://hlinksldjump"/>
              </a:rPr>
              <a:t>&lt;&lt;CIINDULULO&gt;&gt;</a:t>
            </a:r>
            <a:endParaRPr dirty="0" sz="1800" i="1" lang="en-US"/>
          </a:p>
        </p:txBody>
      </p:sp>
      <p:sp>
        <p:nvSpPr>
          <p:cNvPr id="1048837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3</a:t>
            </a:r>
            <a:endParaRPr dirty="0" lang="en-US"/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4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38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Ndaimba</a:t>
            </a:r>
            <a:r>
              <a:rPr dirty="0" lang="en-US" smtClean="0"/>
              <a:t> </a:t>
            </a:r>
            <a:r>
              <a:rPr dirty="0" lang="en-US" err="1" smtClean="0"/>
              <a:t>lwaano</a:t>
            </a:r>
            <a:r>
              <a:rPr dirty="0" lang="en-US" smtClean="0"/>
              <a:t> </a:t>
            </a:r>
            <a:r>
              <a:rPr dirty="0" lang="en-US" err="1" smtClean="0"/>
              <a:t>lugambya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Mbwaakandifwida</a:t>
            </a:r>
            <a:r>
              <a:rPr dirty="0" lang="en-US" smtClean="0"/>
              <a:t> </a:t>
            </a:r>
            <a:r>
              <a:rPr dirty="0" lang="en-US" err="1" smtClean="0"/>
              <a:t>muvuni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Mbwakalinyanzya</a:t>
            </a:r>
            <a:r>
              <a:rPr dirty="0" lang="en-US" smtClean="0"/>
              <a:t> </a:t>
            </a:r>
            <a:r>
              <a:rPr dirty="0" lang="en-US" err="1" smtClean="0"/>
              <a:t>bulemu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Mbwakasika</a:t>
            </a:r>
            <a:r>
              <a:rPr dirty="0" lang="en-US" smtClean="0"/>
              <a:t> </a:t>
            </a:r>
            <a:r>
              <a:rPr dirty="0" lang="en-US" err="1" smtClean="0"/>
              <a:t>ansi</a:t>
            </a:r>
            <a:r>
              <a:rPr dirty="0" lang="en-US" smtClean="0"/>
              <a:t> </a:t>
            </a:r>
            <a:r>
              <a:rPr dirty="0" lang="en-US" err="1" smtClean="0"/>
              <a:t>aano</a:t>
            </a:r>
            <a:r>
              <a:rPr dirty="0" lang="en-US" smtClean="0"/>
              <a:t>.</a:t>
            </a:r>
            <a:endParaRPr dirty="0" lang="en-US"/>
          </a:p>
        </p:txBody>
      </p:sp>
      <p:sp>
        <p:nvSpPr>
          <p:cNvPr id="1048839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3100" lang="en-US" smtClean="0"/>
              <a:t>197. NDAIMBA LWAANO LUGAMBYA</a:t>
            </a:r>
            <a:br>
              <a:rPr dirty="0" sz="3100" lang="en-US" smtClean="0"/>
            </a:br>
            <a:r>
              <a:rPr dirty="0" sz="1800" i="1" lang="en-US" smtClean="0"/>
              <a:t>Tune: The wondrous story</a:t>
            </a:r>
            <a:endParaRPr dirty="0" i="1" lang="en-US"/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4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40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smtClean="0"/>
              <a:t>Ii </a:t>
            </a:r>
            <a:r>
              <a:rPr dirty="0" lang="en-US" err="1" smtClean="0"/>
              <a:t>ndaimba</a:t>
            </a:r>
            <a:r>
              <a:rPr dirty="0" lang="en-US" smtClean="0"/>
              <a:t> </a:t>
            </a:r>
            <a:r>
              <a:rPr dirty="0" lang="en-US" err="1" smtClean="0"/>
              <a:t>lwaano</a:t>
            </a:r>
            <a:r>
              <a:rPr dirty="0" lang="en-US" smtClean="0"/>
              <a:t> </a:t>
            </a:r>
            <a:r>
              <a:rPr dirty="0" lang="en-US" err="1" smtClean="0"/>
              <a:t>olu</a:t>
            </a:r>
            <a:r>
              <a:rPr dirty="0" lang="en-US" smtClean="0"/>
              <a:t> </a:t>
            </a:r>
            <a:r>
              <a:rPr dirty="0" lang="en-US" err="1" smtClean="0"/>
              <a:t>Jesu</a:t>
            </a:r>
            <a:r>
              <a:rPr dirty="0" lang="en-US" smtClean="0"/>
              <a:t> </a:t>
            </a:r>
            <a:r>
              <a:rPr dirty="0" lang="en-US" err="1" smtClean="0"/>
              <a:t>mbwaakafwida</a:t>
            </a:r>
            <a:r>
              <a:rPr dirty="0" lang="en-US" smtClean="0"/>
              <a:t> </a:t>
            </a:r>
            <a:r>
              <a:rPr dirty="0" lang="en-US" err="1" smtClean="0"/>
              <a:t>ame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Njooimba</a:t>
            </a:r>
            <a:r>
              <a:rPr dirty="0" lang="en-US" smtClean="0"/>
              <a:t> a </a:t>
            </a:r>
            <a:r>
              <a:rPr dirty="0" lang="en-US" err="1" smtClean="0"/>
              <a:t>bafutukide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Kubusyu</a:t>
            </a:r>
            <a:r>
              <a:rPr dirty="0" lang="en-US" smtClean="0"/>
              <a:t> </a:t>
            </a:r>
            <a:r>
              <a:rPr dirty="0" lang="en-US" err="1" smtClean="0"/>
              <a:t>bwakwe</a:t>
            </a:r>
            <a:r>
              <a:rPr dirty="0" lang="en-US" smtClean="0"/>
              <a:t> </a:t>
            </a:r>
            <a:r>
              <a:rPr dirty="0" lang="en-US" err="1" smtClean="0"/>
              <a:t>Leza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algn="ctr" indent="0" marL="109728">
              <a:buNone/>
            </a:pPr>
            <a:r>
              <a:rPr dirty="0" sz="1800" i="1" lang="en-US" smtClean="0">
                <a:hlinkClick r:id="rId1" action="ppaction://hlinksldjump"/>
              </a:rPr>
              <a:t>2</a:t>
            </a:r>
            <a:r>
              <a:rPr dirty="0" sz="1800" i="1" lang="en-US" smtClean="0"/>
              <a:t>, </a:t>
            </a:r>
            <a:r>
              <a:rPr dirty="0" sz="1800" i="1" lang="en-US" smtClean="0">
                <a:hlinkClick r:id="rId2" action="ppaction://hlinksldjump"/>
              </a:rPr>
              <a:t>3</a:t>
            </a:r>
            <a:r>
              <a:rPr dirty="0" sz="1800" i="1" lang="en-US" smtClean="0"/>
              <a:t>, </a:t>
            </a:r>
            <a:r>
              <a:rPr dirty="0" sz="1800" i="1" lang="en-US" smtClean="0">
                <a:hlinkClick r:id="rId3" action="ppaction://hlinksldjump"/>
              </a:rPr>
              <a:t>4</a:t>
            </a:r>
            <a:r>
              <a:rPr dirty="0" sz="1800" i="1" lang="en-US" smtClean="0"/>
              <a:t>, </a:t>
            </a:r>
            <a:r>
              <a:rPr dirty="0" sz="1800" i="1" lang="en-US" smtClean="0">
                <a:hlinkClick r:id="rId4" action="ppaction://hlinksldjump"/>
              </a:rPr>
              <a:t>5</a:t>
            </a:r>
            <a:r>
              <a:rPr dirty="0" sz="1800" i="1" lang="en-US" smtClean="0"/>
              <a:t>, </a:t>
            </a:r>
            <a:r>
              <a:rPr dirty="0" sz="1800" i="1" lang="en-US" smtClean="0">
                <a:hlinkClick r:id="" action="ppaction://hlinkshowjump?jump=firstslide"/>
              </a:rPr>
              <a:t>&lt;&lt;Titles&gt;&gt;</a:t>
            </a:r>
            <a:endParaRPr dirty="0" sz="1800" i="1" lang="en-US"/>
          </a:p>
        </p:txBody>
      </p:sp>
      <p:sp>
        <p:nvSpPr>
          <p:cNvPr id="1048841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3600" i="1" lang="en-US" smtClean="0"/>
              <a:t>CIINDULULO:</a:t>
            </a:r>
            <a:endParaRPr dirty="0" sz="3600" i="1" lang="en-US"/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4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42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Ndakakozya</a:t>
            </a:r>
            <a:r>
              <a:rPr dirty="0" lang="en-US" smtClean="0"/>
              <a:t> </a:t>
            </a:r>
            <a:r>
              <a:rPr dirty="0" lang="en-US" err="1" smtClean="0"/>
              <a:t>imbelele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Ndakasweekede</a:t>
            </a:r>
            <a:r>
              <a:rPr dirty="0" lang="en-US" smtClean="0"/>
              <a:t> </a:t>
            </a:r>
            <a:r>
              <a:rPr dirty="0" lang="en-US" err="1" smtClean="0"/>
              <a:t>buyo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Walo</a:t>
            </a:r>
            <a:r>
              <a:rPr dirty="0" lang="en-US" smtClean="0"/>
              <a:t> </a:t>
            </a:r>
            <a:r>
              <a:rPr dirty="0" lang="en-US" err="1" smtClean="0"/>
              <a:t>wakandilangaula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Wandiboozya</a:t>
            </a:r>
            <a:r>
              <a:rPr dirty="0" lang="en-US" smtClean="0"/>
              <a:t> </a:t>
            </a:r>
            <a:r>
              <a:rPr dirty="0" lang="en-US" err="1" smtClean="0"/>
              <a:t>munzila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algn="ctr" indent="0" marL="109728">
              <a:buNone/>
            </a:pPr>
            <a:r>
              <a:rPr dirty="0" sz="1800" i="1" lang="en-US" smtClean="0">
                <a:hlinkClick r:id="rId1" action="ppaction://hlinksldjump"/>
              </a:rPr>
              <a:t>&lt;&lt;CIINDULULO&gt;&gt;</a:t>
            </a:r>
            <a:endParaRPr dirty="0" sz="1800" i="1" lang="en-US"/>
          </a:p>
        </p:txBody>
      </p:sp>
      <p:sp>
        <p:nvSpPr>
          <p:cNvPr id="1048843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2</a:t>
            </a:r>
            <a:endParaRPr dirty="0" lang="en-US"/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4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44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Ndawizuka</a:t>
            </a:r>
            <a:r>
              <a:rPr dirty="0" lang="en-US" smtClean="0"/>
              <a:t> </a:t>
            </a:r>
            <a:r>
              <a:rPr dirty="0" lang="en-US" err="1" smtClean="0"/>
              <a:t>wandilela</a:t>
            </a:r>
            <a:r>
              <a:rPr dirty="0" lang="en-US" smtClean="0"/>
              <a:t>, </a:t>
            </a:r>
            <a:r>
              <a:rPr dirty="0" lang="en-US" err="1" smtClean="0"/>
              <a:t>ndafwa</a:t>
            </a:r>
            <a:r>
              <a:rPr dirty="0" lang="en-US" smtClean="0"/>
              <a:t> </a:t>
            </a:r>
            <a:r>
              <a:rPr dirty="0" lang="en-US" err="1" smtClean="0"/>
              <a:t>nyota</a:t>
            </a:r>
            <a:r>
              <a:rPr dirty="0" lang="en-US" smtClean="0"/>
              <a:t> </a:t>
            </a:r>
            <a:r>
              <a:rPr dirty="0" lang="en-US" err="1" smtClean="0"/>
              <a:t>wanywisya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Ndazunga</a:t>
            </a:r>
            <a:r>
              <a:rPr dirty="0" lang="en-US" smtClean="0"/>
              <a:t> </a:t>
            </a:r>
            <a:r>
              <a:rPr dirty="0" lang="en-US" err="1" smtClean="0"/>
              <a:t>wandizulwida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Ndafwaba</a:t>
            </a:r>
            <a:r>
              <a:rPr dirty="0" lang="en-US" smtClean="0"/>
              <a:t> </a:t>
            </a:r>
            <a:r>
              <a:rPr dirty="0" lang="en-US" err="1" smtClean="0"/>
              <a:t>wandivuna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algn="ctr" indent="0" marL="109728">
              <a:buNone/>
            </a:pPr>
            <a:r>
              <a:rPr dirty="0" sz="1800" i="1" lang="en-US" smtClean="0">
                <a:hlinkClick r:id="rId1" action="ppaction://hlinksldjump"/>
              </a:rPr>
              <a:t>&lt;&lt;CIINDULULO&gt;&gt;</a:t>
            </a:r>
            <a:endParaRPr dirty="0" sz="1800" i="1" lang="en-US"/>
          </a:p>
        </p:txBody>
      </p:sp>
      <p:sp>
        <p:nvSpPr>
          <p:cNvPr id="1048845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3</a:t>
            </a:r>
            <a:endParaRPr dirty="0" lang="en-US"/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4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46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Ulandeenzya</a:t>
            </a:r>
            <a:r>
              <a:rPr dirty="0" lang="en-US" smtClean="0"/>
              <a:t> </a:t>
            </a:r>
            <a:r>
              <a:rPr dirty="0" lang="en-US" err="1" smtClean="0"/>
              <a:t>nzila</a:t>
            </a:r>
            <a:r>
              <a:rPr dirty="0" lang="en-US" smtClean="0"/>
              <a:t> </a:t>
            </a:r>
            <a:r>
              <a:rPr dirty="0" lang="en-US" err="1" smtClean="0"/>
              <a:t>zyoonse</a:t>
            </a:r>
            <a:r>
              <a:rPr dirty="0" lang="en-US" smtClean="0"/>
              <a:t>, </a:t>
            </a:r>
            <a:r>
              <a:rPr dirty="0" lang="en-US" err="1" smtClean="0"/>
              <a:t>ndamushoma</a:t>
            </a:r>
            <a:r>
              <a:rPr dirty="0" lang="en-US" smtClean="0"/>
              <a:t> </a:t>
            </a:r>
            <a:r>
              <a:rPr dirty="0" lang="en-US" err="1" smtClean="0"/>
              <a:t>moyo</a:t>
            </a:r>
            <a:r>
              <a:rPr dirty="0" lang="en-US" smtClean="0"/>
              <a:t> </a:t>
            </a:r>
            <a:r>
              <a:rPr dirty="0" lang="en-US" err="1" smtClean="0"/>
              <a:t>woonse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Ndicisikilwa</a:t>
            </a:r>
            <a:r>
              <a:rPr dirty="0" lang="en-US" smtClean="0"/>
              <a:t> </a:t>
            </a:r>
            <a:r>
              <a:rPr dirty="0" lang="en-US" err="1" smtClean="0"/>
              <a:t>mapenzi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/>
              <a:t>P</a:t>
            </a:r>
            <a:r>
              <a:rPr dirty="0" lang="en-US" smtClean="0"/>
              <a:t>ele </a:t>
            </a:r>
            <a:r>
              <a:rPr dirty="0" lang="en-US" err="1" smtClean="0"/>
              <a:t>tuli</a:t>
            </a:r>
            <a:r>
              <a:rPr dirty="0" lang="en-US" smtClean="0"/>
              <a:t> awe </a:t>
            </a:r>
            <a:r>
              <a:rPr dirty="0" lang="en-US" err="1" smtClean="0"/>
              <a:t>lyoonse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algn="ctr" indent="0" marL="109728">
              <a:buNone/>
            </a:pPr>
            <a:r>
              <a:rPr dirty="0" sz="1800" lang="en-US" smtClean="0">
                <a:hlinkClick r:id="rId1" action="ppaction://hlinksldjump"/>
              </a:rPr>
              <a:t>&lt;&lt;CIINDULULO&gt;&gt;</a:t>
            </a:r>
            <a:endParaRPr dirty="0" sz="1800" lang="en-US" smtClean="0"/>
          </a:p>
          <a:p>
            <a:pPr indent="0" marL="109728">
              <a:buNone/>
            </a:pPr>
            <a:endParaRPr dirty="0" lang="en-US"/>
          </a:p>
        </p:txBody>
      </p:sp>
      <p:sp>
        <p:nvSpPr>
          <p:cNvPr id="1048847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4</a:t>
            </a:r>
            <a:endParaRPr dirty="0" lang="en-US"/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5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48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Uyakundikwabilila</a:t>
            </a:r>
            <a:r>
              <a:rPr dirty="0" lang="en-US" smtClean="0"/>
              <a:t>, mane </a:t>
            </a:r>
            <a:r>
              <a:rPr dirty="0" lang="en-US" err="1" smtClean="0"/>
              <a:t>ndisike</a:t>
            </a:r>
            <a:r>
              <a:rPr dirty="0" lang="en-US" smtClean="0"/>
              <a:t> </a:t>
            </a:r>
            <a:r>
              <a:rPr dirty="0" lang="en-US" err="1" smtClean="0"/>
              <a:t>kulufu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Eelyo</a:t>
            </a:r>
            <a:r>
              <a:rPr dirty="0" lang="en-US" smtClean="0"/>
              <a:t> </a:t>
            </a:r>
            <a:r>
              <a:rPr dirty="0" lang="en-US" err="1" smtClean="0"/>
              <a:t>uyoonditambula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Kujulu</a:t>
            </a:r>
            <a:r>
              <a:rPr dirty="0" lang="en-US" smtClean="0"/>
              <a:t> a-</a:t>
            </a:r>
            <a:r>
              <a:rPr dirty="0" lang="en-US" err="1" smtClean="0"/>
              <a:t>baKristo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algn="ctr" indent="0" marL="109728">
              <a:buNone/>
            </a:pPr>
            <a:r>
              <a:rPr dirty="0" sz="2000" i="1" lang="en-US" smtClean="0">
                <a:hlinkClick r:id="rId1" action="ppaction://hlinksldjump"/>
              </a:rPr>
              <a:t>&lt;&lt;CIINDULULO&gt;&gt;</a:t>
            </a:r>
            <a:endParaRPr dirty="0" sz="2000" i="1" lang="en-US"/>
          </a:p>
        </p:txBody>
      </p:sp>
      <p:sp>
        <p:nvSpPr>
          <p:cNvPr id="1048849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5</a:t>
            </a:r>
            <a:endParaRPr dirty="0" lang="en-US"/>
          </a:p>
        </p:txBody>
      </p:sp>
    </p:spTree>
  </p:cSld>
  <p:clrMapOvr>
    <a:masterClrMapping/>
  </p:clrMapOvr>
  <p:timing/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5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50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07091"/>
          </a:xfrm>
        </p:spPr>
        <p:txBody>
          <a:bodyPr/>
          <a:p>
            <a:pPr indent="0" marL="109728">
              <a:buNone/>
            </a:pPr>
            <a:r>
              <a:rPr dirty="0" lang="en-US" err="1" smtClean="0"/>
              <a:t>Ibbwe</a:t>
            </a:r>
            <a:r>
              <a:rPr dirty="0" lang="en-US" smtClean="0"/>
              <a:t> </a:t>
            </a:r>
            <a:r>
              <a:rPr dirty="0" lang="en-US" err="1" smtClean="0"/>
              <a:t>eeli</a:t>
            </a:r>
            <a:r>
              <a:rPr dirty="0" lang="en-US" smtClean="0"/>
              <a:t> </a:t>
            </a:r>
            <a:r>
              <a:rPr dirty="0" lang="en-US" err="1" smtClean="0"/>
              <a:t>ngu-mwami</a:t>
            </a:r>
            <a:r>
              <a:rPr dirty="0" lang="en-US" smtClean="0"/>
              <a:t> </a:t>
            </a:r>
            <a:r>
              <a:rPr dirty="0" lang="en-US" err="1" smtClean="0"/>
              <a:t>wesu</a:t>
            </a:r>
            <a:r>
              <a:rPr dirty="0" lang="en-US" smtClean="0"/>
              <a:t>, </a:t>
            </a:r>
            <a:r>
              <a:rPr dirty="0" lang="en-US" err="1" smtClean="0"/>
              <a:t>tuya</a:t>
            </a:r>
            <a:r>
              <a:rPr dirty="0" lang="en-US" smtClean="0"/>
              <a:t> </a:t>
            </a:r>
            <a:r>
              <a:rPr dirty="0" lang="en-US" err="1" smtClean="0"/>
              <a:t>kuyubila</a:t>
            </a:r>
            <a:r>
              <a:rPr dirty="0" lang="en-US" smtClean="0"/>
              <a:t> </a:t>
            </a:r>
            <a:r>
              <a:rPr dirty="0" lang="en-US" err="1" smtClean="0"/>
              <a:t>mumo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Nokuba</a:t>
            </a:r>
            <a:r>
              <a:rPr dirty="0" lang="en-US" smtClean="0"/>
              <a:t> </a:t>
            </a:r>
            <a:r>
              <a:rPr dirty="0" lang="en-US" err="1" smtClean="0"/>
              <a:t>twakatazigwa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Nkocili</a:t>
            </a:r>
            <a:r>
              <a:rPr dirty="0" lang="en-US" smtClean="0"/>
              <a:t> </a:t>
            </a:r>
            <a:r>
              <a:rPr dirty="0" lang="en-US" err="1" smtClean="0"/>
              <a:t>coonde</a:t>
            </a:r>
            <a:r>
              <a:rPr dirty="0" lang="en-US" smtClean="0"/>
              <a:t> </a:t>
            </a:r>
            <a:r>
              <a:rPr dirty="0" lang="en-US" err="1" smtClean="0"/>
              <a:t>ciyumu</a:t>
            </a:r>
            <a:r>
              <a:rPr dirty="0" lang="en-US" smtClean="0"/>
              <a:t>.</a:t>
            </a:r>
            <a:endParaRPr dirty="0" lang="en-US"/>
          </a:p>
        </p:txBody>
      </p:sp>
      <p:sp>
        <p:nvSpPr>
          <p:cNvPr id="1048851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3600" lang="en-US" smtClean="0"/>
              <a:t>201. IBBWE ELI NGU-MWAMI WESU</a:t>
            </a:r>
            <a:r>
              <a:rPr dirty="0" lang="en-US" smtClean="0"/>
              <a:t/>
            </a:r>
            <a:br>
              <a:rPr dirty="0" lang="en-US" smtClean="0"/>
            </a:br>
            <a:r>
              <a:rPr dirty="0" sz="1800" lang="en-US" smtClean="0"/>
              <a:t>Tune: A shelter in the time of storm</a:t>
            </a:r>
            <a:endParaRPr dirty="0" sz="1800" lang="en-US"/>
          </a:p>
        </p:txBody>
      </p:sp>
    </p:spTree>
  </p:cSld>
  <p:clrMapOvr>
    <a:masterClrMapping/>
  </p:clrMapOvr>
  <p:timing/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5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52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Nciyumu</a:t>
            </a:r>
            <a:r>
              <a:rPr dirty="0" lang="en-US" smtClean="0"/>
              <a:t> </a:t>
            </a:r>
            <a:r>
              <a:rPr dirty="0" lang="en-US" err="1" smtClean="0"/>
              <a:t>coonde</a:t>
            </a:r>
            <a:r>
              <a:rPr dirty="0" lang="en-US" smtClean="0"/>
              <a:t> </a:t>
            </a:r>
            <a:r>
              <a:rPr dirty="0" lang="en-US" err="1" smtClean="0"/>
              <a:t>canguzu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Ncimvule</a:t>
            </a:r>
            <a:r>
              <a:rPr dirty="0" lang="en-US" smtClean="0"/>
              <a:t> </a:t>
            </a:r>
            <a:r>
              <a:rPr dirty="0" lang="en-US" err="1" smtClean="0"/>
              <a:t>ciindi</a:t>
            </a:r>
            <a:r>
              <a:rPr dirty="0" lang="en-US" smtClean="0"/>
              <a:t> </a:t>
            </a:r>
            <a:r>
              <a:rPr dirty="0" lang="en-US" err="1" smtClean="0"/>
              <a:t>nikupya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Mwendezi</a:t>
            </a:r>
            <a:r>
              <a:rPr dirty="0" lang="en-US" smtClean="0"/>
              <a:t> </a:t>
            </a:r>
            <a:r>
              <a:rPr dirty="0" lang="en-US" err="1" smtClean="0"/>
              <a:t>wakeendenda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Nkocili</a:t>
            </a:r>
            <a:r>
              <a:rPr dirty="0" lang="en-US" smtClean="0"/>
              <a:t> </a:t>
            </a:r>
            <a:r>
              <a:rPr dirty="0" lang="en-US" err="1" smtClean="0"/>
              <a:t>coonde</a:t>
            </a:r>
            <a:r>
              <a:rPr dirty="0" lang="en-US" smtClean="0"/>
              <a:t> </a:t>
            </a:r>
            <a:r>
              <a:rPr dirty="0" lang="en-US" err="1" smtClean="0"/>
              <a:t>ciyumu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indent="0" marL="109728">
              <a:buNone/>
            </a:pPr>
            <a:endParaRPr dirty="0" lang="en-US" smtClean="0"/>
          </a:p>
          <a:p>
            <a:pPr indent="0" marL="109728">
              <a:buNone/>
            </a:pPr>
            <a:endParaRPr dirty="0" lang="en-US"/>
          </a:p>
          <a:p>
            <a:pPr indent="0" marL="109728">
              <a:buNone/>
            </a:pPr>
            <a:endParaRPr dirty="0" lang="en-US"/>
          </a:p>
        </p:txBody>
      </p:sp>
      <p:sp>
        <p:nvSpPr>
          <p:cNvPr id="104885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3600" i="1" lang="en-US" smtClean="0"/>
              <a:t>CIINDULULO:</a:t>
            </a:r>
            <a:endParaRPr dirty="0" sz="3600" i="1" lang="en-US"/>
          </a:p>
        </p:txBody>
      </p:sp>
    </p:spTree>
  </p:cSld>
  <p:clrMapOvr>
    <a:masterClrMapping/>
  </p:clrMapOvr>
  <p:timing/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5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54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Ncisitilizyo</a:t>
            </a:r>
            <a:r>
              <a:rPr dirty="0" lang="en-US" smtClean="0"/>
              <a:t> </a:t>
            </a:r>
            <a:r>
              <a:rPr dirty="0" lang="en-US" err="1" smtClean="0"/>
              <a:t>isikati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Tuya</a:t>
            </a:r>
            <a:r>
              <a:rPr dirty="0" lang="en-US" smtClean="0"/>
              <a:t> </a:t>
            </a:r>
            <a:r>
              <a:rPr dirty="0" lang="en-US" err="1" smtClean="0"/>
              <a:t>kuyubila</a:t>
            </a:r>
            <a:r>
              <a:rPr dirty="0" lang="en-US" smtClean="0"/>
              <a:t> </a:t>
            </a:r>
            <a:r>
              <a:rPr dirty="0" lang="en-US" err="1" smtClean="0"/>
              <a:t>mumo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Muntu</a:t>
            </a:r>
            <a:r>
              <a:rPr dirty="0" lang="en-US" smtClean="0"/>
              <a:t> </a:t>
            </a:r>
            <a:r>
              <a:rPr dirty="0" lang="en-US" err="1" smtClean="0"/>
              <a:t>takatuyoosyi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Nkocili</a:t>
            </a:r>
            <a:r>
              <a:rPr dirty="0" lang="en-US" smtClean="0"/>
              <a:t> </a:t>
            </a:r>
            <a:r>
              <a:rPr dirty="0" lang="en-US" err="1" smtClean="0"/>
              <a:t>coonde</a:t>
            </a:r>
            <a:r>
              <a:rPr dirty="0" lang="en-US" smtClean="0"/>
              <a:t> </a:t>
            </a:r>
            <a:r>
              <a:rPr dirty="0" lang="en-US" err="1" smtClean="0"/>
              <a:t>ciyumu</a:t>
            </a:r>
            <a:r>
              <a:rPr dirty="0" lang="en-US" smtClean="0"/>
              <a:t>.</a:t>
            </a:r>
            <a:endParaRPr dirty="0" lang="en-US"/>
          </a:p>
        </p:txBody>
      </p:sp>
      <p:sp>
        <p:nvSpPr>
          <p:cNvPr id="1048855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2</a:t>
            </a:r>
            <a:endParaRPr dirty="0" lang="en-US"/>
          </a:p>
        </p:txBody>
      </p:sp>
    </p:spTree>
  </p:cSld>
  <p:clrMapOvr>
    <a:masterClrMapping/>
  </p:clrMapOvr>
  <p:timing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3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2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239000" cy="4525963"/>
          </a:xfrm>
        </p:spPr>
        <p:txBody>
          <a:bodyPr>
            <a:normAutofit/>
          </a:bodyPr>
          <a:p>
            <a:pPr indent="0" marL="0">
              <a:buNone/>
            </a:pPr>
            <a:r>
              <a:rPr dirty="0" sz="2800" lang="en-US">
                <a:solidFill>
                  <a:schemeClr val="tx1">
                    <a:tint val="75000"/>
                  </a:schemeClr>
                </a:solidFill>
              </a:rPr>
              <a:t>Jesu </a:t>
            </a:r>
            <a:r>
              <a:rPr dirty="0" sz="2800" lang="en-US" err="1">
                <a:solidFill>
                  <a:schemeClr val="tx1">
                    <a:tint val="75000"/>
                  </a:schemeClr>
                </a:solidFill>
              </a:rPr>
              <a:t>Mwami</a:t>
            </a:r>
            <a:r>
              <a:rPr dirty="0" sz="2800" lang="en-US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sz="2800" lang="en-US" err="1">
                <a:solidFill>
                  <a:schemeClr val="tx1">
                    <a:tint val="75000"/>
                  </a:schemeClr>
                </a:solidFill>
              </a:rPr>
              <a:t>Utandiindi</a:t>
            </a:r>
            <a:r>
              <a:rPr dirty="0" sz="2800" lang="en-US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dirty="0" sz="2800" lang="en-US" err="1">
                <a:solidFill>
                  <a:schemeClr val="tx1">
                    <a:tint val="75000"/>
                  </a:schemeClr>
                </a:solidFill>
              </a:rPr>
              <a:t>ndakukumbila</a:t>
            </a:r>
            <a:r>
              <a:rPr dirty="0" sz="2800" lang="en-US">
                <a:solidFill>
                  <a:schemeClr val="tx1">
                    <a:tint val="75000"/>
                  </a:schemeClr>
                </a:solidFill>
              </a:rPr>
              <a:t> </a:t>
            </a:r>
          </a:p>
          <a:p>
            <a:pPr indent="0" marL="0">
              <a:buNone/>
            </a:pPr>
            <a:r>
              <a:rPr dirty="0" sz="2800" lang="en-US" err="1" smtClean="0">
                <a:solidFill>
                  <a:schemeClr val="tx1">
                    <a:tint val="75000"/>
                  </a:schemeClr>
                </a:solidFill>
              </a:rPr>
              <a:t>Bamwi</a:t>
            </a:r>
            <a:r>
              <a:rPr dirty="0" sz="2800" lang="en-US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sz="2800" lang="en-US" err="1">
                <a:solidFill>
                  <a:schemeClr val="tx1">
                    <a:tint val="75000"/>
                  </a:schemeClr>
                </a:solidFill>
              </a:rPr>
              <a:t>nocili</a:t>
            </a:r>
            <a:r>
              <a:rPr dirty="0" sz="2800" lang="en-US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sz="2800" lang="en-US" err="1">
                <a:solidFill>
                  <a:schemeClr val="tx1">
                    <a:tint val="75000"/>
                  </a:schemeClr>
                </a:solidFill>
              </a:rPr>
              <a:t>kubaita</a:t>
            </a:r>
            <a:r>
              <a:rPr dirty="0" sz="2800" lang="en-US">
                <a:solidFill>
                  <a:schemeClr val="tx1">
                    <a:tint val="75000"/>
                  </a:schemeClr>
                </a:solidFill>
              </a:rPr>
              <a:t>, </a:t>
            </a:r>
            <a:endParaRPr dirty="0" sz="2800" lang="en-US" smtClean="0">
              <a:solidFill>
                <a:schemeClr val="tx1">
                  <a:tint val="75000"/>
                </a:schemeClr>
              </a:solidFill>
            </a:endParaRPr>
          </a:p>
          <a:p>
            <a:pPr indent="0" marL="0">
              <a:buNone/>
            </a:pPr>
            <a:r>
              <a:rPr dirty="0" sz="2800" lang="en-US" err="1" smtClean="0">
                <a:solidFill>
                  <a:schemeClr val="tx1">
                    <a:tint val="75000"/>
                  </a:schemeClr>
                </a:solidFill>
              </a:rPr>
              <a:t>Utandiindi</a:t>
            </a:r>
            <a:r>
              <a:rPr dirty="0" sz="2800" lang="en-US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sz="2800" lang="en-US">
                <a:solidFill>
                  <a:schemeClr val="tx1">
                    <a:tint val="75000"/>
                  </a:schemeClr>
                </a:solidFill>
              </a:rPr>
              <a:t>me.</a:t>
            </a:r>
          </a:p>
          <a:p>
            <a:pPr indent="0" marL="0">
              <a:buNone/>
            </a:pPr>
            <a:r>
              <a:rPr dirty="0" sz="2800" lang="en-US" smtClean="0">
                <a:solidFill>
                  <a:schemeClr val="tx1">
                    <a:tint val="75000"/>
                  </a:schemeClr>
                </a:solidFill>
              </a:rPr>
              <a:t>       </a:t>
            </a:r>
            <a:endParaRPr dirty="0" sz="1100" lang="en-US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048623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3600" lang="en-US" smtClean="0"/>
              <a:t>125. JESU </a:t>
            </a:r>
            <a:r>
              <a:rPr dirty="0" sz="3600" lang="en-US"/>
              <a:t>MWAMI UTANDIINDI</a:t>
            </a:r>
            <a:r>
              <a:rPr dirty="0" lang="en-US" smtClean="0"/>
              <a:t/>
            </a:r>
            <a:br>
              <a:rPr dirty="0" lang="en-US" smtClean="0"/>
            </a:br>
            <a:r>
              <a:rPr dirty="0" sz="2000" i="1" lang="en-US"/>
              <a:t>Tune: Pass me not O Gentle </a:t>
            </a:r>
            <a:r>
              <a:rPr dirty="0" sz="2000" i="1" lang="en-US" err="1"/>
              <a:t>Saviour</a:t>
            </a:r>
            <a:endParaRPr dirty="0" sz="2400" i="1" lang="en-US"/>
          </a:p>
        </p:txBody>
      </p:sp>
    </p:spTree>
  </p:cSld>
  <p:clrMapOvr>
    <a:masterClrMapping/>
  </p:clrMapOvr>
  <p:timing/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5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56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Mapenzi</a:t>
            </a:r>
            <a:r>
              <a:rPr dirty="0" lang="en-US" smtClean="0"/>
              <a:t> </a:t>
            </a:r>
            <a:r>
              <a:rPr dirty="0" lang="en-US" err="1" smtClean="0"/>
              <a:t>naavula</a:t>
            </a:r>
            <a:r>
              <a:rPr dirty="0" lang="en-US" smtClean="0"/>
              <a:t> </a:t>
            </a:r>
            <a:r>
              <a:rPr dirty="0" lang="en-US" err="1" smtClean="0"/>
              <a:t>buti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Tuyakuyubila</a:t>
            </a:r>
            <a:r>
              <a:rPr dirty="0" lang="en-US" smtClean="0"/>
              <a:t> </a:t>
            </a:r>
            <a:r>
              <a:rPr dirty="0" lang="en-US" err="1" smtClean="0"/>
              <a:t>mumo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Tulajana</a:t>
            </a:r>
            <a:r>
              <a:rPr dirty="0" lang="en-US" smtClean="0"/>
              <a:t> </a:t>
            </a:r>
            <a:r>
              <a:rPr dirty="0" lang="en-US" err="1" smtClean="0"/>
              <a:t>muli-Leza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Nkocili</a:t>
            </a:r>
            <a:r>
              <a:rPr dirty="0" lang="en-US" smtClean="0"/>
              <a:t> </a:t>
            </a:r>
            <a:r>
              <a:rPr dirty="0" lang="en-US" err="1" smtClean="0"/>
              <a:t>coonde</a:t>
            </a:r>
            <a:r>
              <a:rPr dirty="0" lang="en-US" smtClean="0"/>
              <a:t> </a:t>
            </a:r>
            <a:r>
              <a:rPr dirty="0" lang="en-US" err="1" smtClean="0"/>
              <a:t>ciyumu</a:t>
            </a:r>
            <a:r>
              <a:rPr dirty="0" lang="en-US" smtClean="0"/>
              <a:t>.</a:t>
            </a:r>
            <a:endParaRPr dirty="0" lang="en-US"/>
          </a:p>
        </p:txBody>
      </p:sp>
      <p:sp>
        <p:nvSpPr>
          <p:cNvPr id="1048857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3</a:t>
            </a:r>
            <a:endParaRPr dirty="0" lang="en-US"/>
          </a:p>
        </p:txBody>
      </p:sp>
    </p:spTree>
  </p:cSld>
  <p:clrMapOvr>
    <a:masterClrMapping/>
  </p:clrMapOvr>
  <p:timing/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5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58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Citijilo</a:t>
            </a:r>
            <a:r>
              <a:rPr dirty="0" lang="en-US" smtClean="0"/>
              <a:t> </a:t>
            </a:r>
            <a:r>
              <a:rPr dirty="0" lang="en-US" err="1" smtClean="0"/>
              <a:t>eeci</a:t>
            </a:r>
            <a:r>
              <a:rPr dirty="0" lang="en-US" smtClean="0"/>
              <a:t> </a:t>
            </a:r>
            <a:r>
              <a:rPr dirty="0" lang="en-US" err="1" smtClean="0"/>
              <a:t>ndibbwe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Tuya</a:t>
            </a:r>
            <a:r>
              <a:rPr dirty="0" lang="en-US" smtClean="0"/>
              <a:t> </a:t>
            </a:r>
            <a:r>
              <a:rPr dirty="0" lang="en-US" err="1" smtClean="0"/>
              <a:t>kuyubila</a:t>
            </a:r>
            <a:r>
              <a:rPr dirty="0" lang="en-US" smtClean="0"/>
              <a:t> </a:t>
            </a:r>
            <a:r>
              <a:rPr dirty="0" lang="en-US" err="1" smtClean="0"/>
              <a:t>mumo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Koba</a:t>
            </a:r>
            <a:r>
              <a:rPr dirty="0" lang="en-US" smtClean="0"/>
              <a:t> </a:t>
            </a:r>
            <a:r>
              <a:rPr dirty="0" lang="en-US" err="1" smtClean="0"/>
              <a:t>nduwe</a:t>
            </a:r>
            <a:r>
              <a:rPr dirty="0" lang="en-US" smtClean="0"/>
              <a:t> </a:t>
            </a:r>
            <a:r>
              <a:rPr dirty="0" lang="en-US" err="1" smtClean="0"/>
              <a:t>uutugwasya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Nkocili</a:t>
            </a:r>
            <a:r>
              <a:rPr dirty="0" lang="en-US" smtClean="0"/>
              <a:t> </a:t>
            </a:r>
            <a:r>
              <a:rPr dirty="0" lang="en-US" err="1" smtClean="0"/>
              <a:t>coonde</a:t>
            </a:r>
            <a:r>
              <a:rPr dirty="0" lang="en-US" smtClean="0"/>
              <a:t> </a:t>
            </a:r>
            <a:r>
              <a:rPr dirty="0" lang="en-US" err="1" smtClean="0"/>
              <a:t>ciyumu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</p:txBody>
      </p:sp>
      <p:sp>
        <p:nvSpPr>
          <p:cNvPr id="1048859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4</a:t>
            </a:r>
            <a:endParaRPr dirty="0" lang="en-US"/>
          </a:p>
        </p:txBody>
      </p:sp>
    </p:spTree>
  </p:cSld>
  <p:clrMapOvr>
    <a:masterClrMapping/>
  </p:clrMapOvr>
  <p:timing/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5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60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Jesu</a:t>
            </a:r>
            <a:r>
              <a:rPr dirty="0" lang="en-US" smtClean="0"/>
              <a:t> </a:t>
            </a:r>
            <a:r>
              <a:rPr dirty="0" lang="en-US" err="1" smtClean="0"/>
              <a:t>muyandi</a:t>
            </a:r>
            <a:r>
              <a:rPr dirty="0" lang="en-US" smtClean="0"/>
              <a:t> </a:t>
            </a:r>
            <a:r>
              <a:rPr dirty="0" lang="en-US" err="1" smtClean="0"/>
              <a:t>wangu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Ndiyube</a:t>
            </a:r>
            <a:r>
              <a:rPr dirty="0" lang="en-US" smtClean="0"/>
              <a:t> </a:t>
            </a:r>
            <a:r>
              <a:rPr dirty="0" lang="en-US" err="1" smtClean="0"/>
              <a:t>kwako</a:t>
            </a:r>
            <a:r>
              <a:rPr dirty="0" lang="en-US" smtClean="0"/>
              <a:t>  </a:t>
            </a:r>
            <a:r>
              <a:rPr dirty="0" lang="en-US" err="1" smtClean="0"/>
              <a:t>Mwami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Nokunjila</a:t>
            </a:r>
            <a:r>
              <a:rPr dirty="0" lang="en-US" smtClean="0"/>
              <a:t> </a:t>
            </a:r>
            <a:r>
              <a:rPr dirty="0" lang="en-US" err="1" smtClean="0"/>
              <a:t>mapenzi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Ndiyube</a:t>
            </a:r>
            <a:r>
              <a:rPr dirty="0" lang="en-US" smtClean="0"/>
              <a:t> </a:t>
            </a:r>
            <a:r>
              <a:rPr dirty="0" lang="en-US" err="1" smtClean="0"/>
              <a:t>mucimvule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Kasimpe</a:t>
            </a:r>
            <a:r>
              <a:rPr dirty="0" lang="en-US" smtClean="0"/>
              <a:t> </a:t>
            </a:r>
            <a:r>
              <a:rPr dirty="0" lang="en-US" err="1" smtClean="0"/>
              <a:t>wandiyanda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Wakasiya</a:t>
            </a:r>
            <a:r>
              <a:rPr dirty="0" lang="en-US" smtClean="0"/>
              <a:t> </a:t>
            </a:r>
            <a:r>
              <a:rPr dirty="0" lang="en-US" err="1" smtClean="0"/>
              <a:t>kujulu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r>
              <a:rPr dirty="0" lang="en-US" err="1" smtClean="0"/>
              <a:t>Kaambo</a:t>
            </a:r>
            <a:r>
              <a:rPr dirty="0" lang="en-US" smtClean="0"/>
              <a:t> </a:t>
            </a:r>
            <a:r>
              <a:rPr dirty="0" lang="en-US" err="1" smtClean="0"/>
              <a:t>kazibi</a:t>
            </a:r>
            <a:r>
              <a:rPr dirty="0" lang="en-US" smtClean="0"/>
              <a:t> </a:t>
            </a:r>
            <a:r>
              <a:rPr dirty="0" lang="en-US" err="1" smtClean="0"/>
              <a:t>zyangu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Tambula</a:t>
            </a:r>
            <a:r>
              <a:rPr dirty="0" lang="en-US" smtClean="0"/>
              <a:t> </a:t>
            </a:r>
            <a:r>
              <a:rPr dirty="0" lang="en-US" err="1" smtClean="0"/>
              <a:t>moyo</a:t>
            </a:r>
            <a:r>
              <a:rPr dirty="0" lang="en-US" smtClean="0"/>
              <a:t> </a:t>
            </a:r>
            <a:r>
              <a:rPr dirty="0" lang="en-US" err="1" smtClean="0"/>
              <a:t>wangu</a:t>
            </a:r>
            <a:endParaRPr dirty="0" lang="en-US"/>
          </a:p>
        </p:txBody>
      </p:sp>
      <p:sp>
        <p:nvSpPr>
          <p:cNvPr id="1048861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3600" lang="en-US" smtClean="0"/>
              <a:t>203. JESU MUYANDI WANGU</a:t>
            </a:r>
            <a:r>
              <a:rPr dirty="0" lang="en-US" smtClean="0"/>
              <a:t/>
            </a:r>
            <a:br>
              <a:rPr dirty="0" lang="en-US" smtClean="0"/>
            </a:br>
            <a:r>
              <a:rPr dirty="0" sz="1800" lang="en-US" smtClean="0"/>
              <a:t>Tune: Jesus Lover of my soul</a:t>
            </a:r>
            <a:endParaRPr dirty="0" lang="en-US"/>
          </a:p>
        </p:txBody>
      </p:sp>
    </p:spTree>
  </p:cSld>
  <p:clrMapOvr>
    <a:masterClrMapping/>
  </p:clrMapOvr>
  <p:timing/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5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62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Taakwe</a:t>
            </a:r>
            <a:r>
              <a:rPr dirty="0" lang="en-US" smtClean="0"/>
              <a:t> </a:t>
            </a:r>
            <a:r>
              <a:rPr dirty="0" lang="en-US" err="1" smtClean="0"/>
              <a:t>uumbi</a:t>
            </a:r>
            <a:r>
              <a:rPr dirty="0" lang="en-US" smtClean="0"/>
              <a:t> </a:t>
            </a:r>
            <a:r>
              <a:rPr dirty="0" lang="en-US" err="1" smtClean="0"/>
              <a:t>ugwasya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Kunze</a:t>
            </a:r>
            <a:r>
              <a:rPr dirty="0" lang="en-US" smtClean="0"/>
              <a:t> </a:t>
            </a:r>
            <a:r>
              <a:rPr dirty="0" lang="en-US" err="1" smtClean="0"/>
              <a:t>kwako</a:t>
            </a:r>
            <a:r>
              <a:rPr dirty="0" lang="en-US" smtClean="0"/>
              <a:t> </a:t>
            </a:r>
            <a:r>
              <a:rPr dirty="0" lang="en-US" err="1" smtClean="0"/>
              <a:t>olike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Utandifutatili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Konoondibamba</a:t>
            </a:r>
            <a:r>
              <a:rPr dirty="0" lang="en-US" smtClean="0"/>
              <a:t> </a:t>
            </a:r>
            <a:r>
              <a:rPr dirty="0" lang="en-US" err="1" smtClean="0"/>
              <a:t>lyoonse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Ndibika</a:t>
            </a:r>
            <a:r>
              <a:rPr dirty="0" lang="en-US" smtClean="0"/>
              <a:t> </a:t>
            </a:r>
            <a:r>
              <a:rPr dirty="0" lang="en-US" err="1" smtClean="0"/>
              <a:t>kulinduwe</a:t>
            </a:r>
            <a:r>
              <a:rPr dirty="0" lang="en-US" smtClean="0"/>
              <a:t>. </a:t>
            </a:r>
            <a:r>
              <a:rPr dirty="0" lang="en-US" err="1" smtClean="0"/>
              <a:t>Salazya</a:t>
            </a:r>
            <a:r>
              <a:rPr dirty="0" lang="en-US" smtClean="0"/>
              <a:t> </a:t>
            </a:r>
            <a:r>
              <a:rPr dirty="0" lang="en-US" err="1" smtClean="0"/>
              <a:t>buumi</a:t>
            </a:r>
            <a:r>
              <a:rPr dirty="0" lang="en-US" smtClean="0"/>
              <a:t> </a:t>
            </a:r>
            <a:r>
              <a:rPr dirty="0" lang="en-US" err="1" smtClean="0"/>
              <a:t>bwangu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smtClean="0"/>
              <a:t>A-</a:t>
            </a:r>
            <a:r>
              <a:rPr dirty="0" lang="en-US" err="1" smtClean="0"/>
              <a:t>muuya</a:t>
            </a:r>
            <a:r>
              <a:rPr dirty="0" lang="en-US" smtClean="0"/>
              <a:t> </a:t>
            </a:r>
            <a:r>
              <a:rPr dirty="0" lang="en-US" err="1" smtClean="0"/>
              <a:t>usalala</a:t>
            </a:r>
            <a:r>
              <a:rPr dirty="0" lang="en-US" smtClean="0"/>
              <a:t>.</a:t>
            </a:r>
            <a:endParaRPr dirty="0" lang="en-US"/>
          </a:p>
        </p:txBody>
      </p:sp>
      <p:sp>
        <p:nvSpPr>
          <p:cNvPr id="1048863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2</a:t>
            </a:r>
            <a:endParaRPr dirty="0" lang="en-US"/>
          </a:p>
        </p:txBody>
      </p:sp>
    </p:spTree>
  </p:cSld>
  <p:clrMapOvr>
    <a:masterClrMapping/>
  </p:clrMapOvr>
  <p:timing/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5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64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Nduwe</a:t>
            </a:r>
            <a:r>
              <a:rPr dirty="0" lang="en-US" smtClean="0"/>
              <a:t> </a:t>
            </a:r>
            <a:r>
              <a:rPr dirty="0" lang="en-US" err="1" smtClean="0"/>
              <a:t>olike</a:t>
            </a:r>
            <a:r>
              <a:rPr dirty="0" lang="en-US" smtClean="0"/>
              <a:t> </a:t>
            </a:r>
            <a:r>
              <a:rPr dirty="0" lang="en-US" err="1" smtClean="0"/>
              <a:t>kristo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Ngwenyanda</a:t>
            </a:r>
            <a:r>
              <a:rPr dirty="0" lang="en-US" smtClean="0"/>
              <a:t> </a:t>
            </a:r>
            <a:r>
              <a:rPr dirty="0" lang="en-US" err="1" smtClean="0"/>
              <a:t>ciindi</a:t>
            </a:r>
            <a:r>
              <a:rPr dirty="0" lang="en-US" smtClean="0"/>
              <a:t> </a:t>
            </a:r>
            <a:r>
              <a:rPr dirty="0" lang="en-US" err="1" smtClean="0"/>
              <a:t>coonse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Koimika</a:t>
            </a:r>
            <a:r>
              <a:rPr dirty="0" lang="en-US" smtClean="0"/>
              <a:t> </a:t>
            </a:r>
            <a:r>
              <a:rPr dirty="0" lang="en-US" err="1" smtClean="0"/>
              <a:t>bawide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Koumuzya</a:t>
            </a:r>
            <a:r>
              <a:rPr dirty="0" lang="en-US" smtClean="0"/>
              <a:t> </a:t>
            </a:r>
            <a:r>
              <a:rPr dirty="0" lang="en-US" err="1" smtClean="0"/>
              <a:t>balila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r>
              <a:rPr dirty="0" lang="en-US" err="1" smtClean="0"/>
              <a:t>Kosololela</a:t>
            </a:r>
            <a:r>
              <a:rPr dirty="0" lang="en-US" smtClean="0"/>
              <a:t> </a:t>
            </a:r>
            <a:r>
              <a:rPr dirty="0" lang="en-US" err="1" smtClean="0"/>
              <a:t>boofu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Ndisofweede</a:t>
            </a:r>
            <a:r>
              <a:rPr dirty="0" lang="en-US" smtClean="0"/>
              <a:t>, </a:t>
            </a:r>
            <a:r>
              <a:rPr dirty="0" lang="en-US" err="1" smtClean="0"/>
              <a:t>ndimubi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Kosanzya</a:t>
            </a:r>
            <a:r>
              <a:rPr dirty="0" lang="en-US" smtClean="0"/>
              <a:t> </a:t>
            </a:r>
            <a:r>
              <a:rPr dirty="0" lang="en-US" err="1" smtClean="0"/>
              <a:t>moyo</a:t>
            </a:r>
            <a:r>
              <a:rPr dirty="0" lang="en-US" smtClean="0"/>
              <a:t> </a:t>
            </a:r>
            <a:r>
              <a:rPr dirty="0" lang="en-US" err="1" smtClean="0"/>
              <a:t>wangu</a:t>
            </a:r>
            <a:r>
              <a:rPr dirty="0" lang="en-US" smtClean="0"/>
              <a:t>.</a:t>
            </a:r>
            <a:endParaRPr dirty="0" lang="en-US"/>
          </a:p>
        </p:txBody>
      </p:sp>
      <p:sp>
        <p:nvSpPr>
          <p:cNvPr id="1048865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3</a:t>
            </a:r>
            <a:endParaRPr dirty="0" lang="en-US"/>
          </a:p>
        </p:txBody>
      </p:sp>
    </p:spTree>
  </p:cSld>
  <p:clrMapOvr>
    <a:masterClrMapping/>
  </p:clrMapOvr>
  <p:timing/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5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66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Coolwe</a:t>
            </a:r>
            <a:r>
              <a:rPr dirty="0" lang="en-US" smtClean="0"/>
              <a:t> </a:t>
            </a:r>
            <a:r>
              <a:rPr dirty="0" lang="en-US" err="1" smtClean="0"/>
              <a:t>cipati</a:t>
            </a:r>
            <a:r>
              <a:rPr dirty="0" lang="en-US" smtClean="0"/>
              <a:t> </a:t>
            </a:r>
            <a:r>
              <a:rPr dirty="0" lang="en-US" err="1" smtClean="0"/>
              <a:t>ca</a:t>
            </a:r>
            <a:r>
              <a:rPr dirty="0" lang="en-US" smtClean="0"/>
              <a:t> </a:t>
            </a:r>
            <a:r>
              <a:rPr dirty="0" lang="en-US" err="1" smtClean="0"/>
              <a:t>Leza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Teelela</a:t>
            </a:r>
            <a:r>
              <a:rPr dirty="0" lang="en-US" smtClean="0"/>
              <a:t> </a:t>
            </a:r>
            <a:r>
              <a:rPr dirty="0" lang="en-US" err="1" smtClean="0"/>
              <a:t>ulatushomya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Kuyotupa</a:t>
            </a:r>
            <a:r>
              <a:rPr dirty="0" lang="en-US" smtClean="0"/>
              <a:t> </a:t>
            </a:r>
            <a:r>
              <a:rPr dirty="0" lang="en-US" err="1" smtClean="0"/>
              <a:t>zya</a:t>
            </a:r>
            <a:r>
              <a:rPr dirty="0" lang="en-US" smtClean="0"/>
              <a:t> </a:t>
            </a:r>
            <a:r>
              <a:rPr dirty="0" lang="en-US" err="1" smtClean="0"/>
              <a:t>luzyalo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Uboole</a:t>
            </a:r>
            <a:r>
              <a:rPr dirty="0" lang="en-US" smtClean="0"/>
              <a:t> </a:t>
            </a:r>
            <a:r>
              <a:rPr dirty="0" lang="en-US" err="1" smtClean="0"/>
              <a:t>kukutugwasya</a:t>
            </a:r>
            <a:r>
              <a:rPr dirty="0" lang="en-US" smtClean="0"/>
              <a:t>.</a:t>
            </a:r>
          </a:p>
        </p:txBody>
      </p:sp>
      <p:sp>
        <p:nvSpPr>
          <p:cNvPr id="1048867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lang="en-US" smtClean="0"/>
              <a:t>215. COOLWE CIPATI</a:t>
            </a:r>
            <a:br>
              <a:rPr dirty="0" lang="en-US" smtClean="0"/>
            </a:br>
            <a:r>
              <a:rPr dirty="0" sz="1800" lang="en-US" smtClean="0"/>
              <a:t>Tune: There shall be showers</a:t>
            </a:r>
            <a:endParaRPr dirty="0" lang="en-US"/>
          </a:p>
        </p:txBody>
      </p:sp>
    </p:spTree>
  </p:cSld>
  <p:clrMapOvr>
    <a:masterClrMapping/>
  </p:clrMapOvr>
  <p:timing/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6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68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Coolwe</a:t>
            </a:r>
            <a:r>
              <a:rPr dirty="0" lang="en-US" smtClean="0"/>
              <a:t> </a:t>
            </a:r>
            <a:r>
              <a:rPr dirty="0" lang="en-US" err="1" smtClean="0"/>
              <a:t>cipata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Coolwe</a:t>
            </a:r>
            <a:r>
              <a:rPr dirty="0" lang="en-US" smtClean="0"/>
              <a:t> </a:t>
            </a:r>
            <a:r>
              <a:rPr dirty="0" lang="en-US" err="1" smtClean="0"/>
              <a:t>cipati</a:t>
            </a:r>
            <a:r>
              <a:rPr dirty="0" lang="en-US" smtClean="0"/>
              <a:t> </a:t>
            </a:r>
            <a:r>
              <a:rPr dirty="0" lang="en-US" err="1" smtClean="0"/>
              <a:t>ca</a:t>
            </a:r>
            <a:r>
              <a:rPr dirty="0" lang="en-US" smtClean="0"/>
              <a:t> </a:t>
            </a:r>
            <a:r>
              <a:rPr dirty="0" lang="en-US" err="1" smtClean="0"/>
              <a:t>Leza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Luse</a:t>
            </a:r>
            <a:r>
              <a:rPr dirty="0" lang="en-US" smtClean="0"/>
              <a:t> </a:t>
            </a:r>
            <a:r>
              <a:rPr dirty="0" lang="en-US" err="1" smtClean="0"/>
              <a:t>lulatusikila</a:t>
            </a:r>
            <a:r>
              <a:rPr dirty="0" lang="en-US" smtClean="0"/>
              <a:t> ,</a:t>
            </a:r>
          </a:p>
          <a:p>
            <a:pPr indent="0" marL="109728">
              <a:buNone/>
            </a:pPr>
            <a:r>
              <a:rPr dirty="0" lang="en-US" err="1" smtClean="0"/>
              <a:t>Luse</a:t>
            </a:r>
            <a:r>
              <a:rPr dirty="0" lang="en-US" smtClean="0"/>
              <a:t> </a:t>
            </a:r>
            <a:r>
              <a:rPr dirty="0" lang="en-US" err="1" smtClean="0"/>
              <a:t>tulalulilila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algn="ctr" indent="0" marL="109728">
              <a:buNone/>
            </a:pPr>
            <a:r>
              <a:rPr dirty="0" sz="1800" i="1" lang="en-US" smtClean="0">
                <a:hlinkClick r:id="rId1" action="ppaction://hlinksldjump"/>
              </a:rPr>
              <a:t>2</a:t>
            </a:r>
            <a:r>
              <a:rPr dirty="0" sz="1800" i="1" lang="en-US" smtClean="0"/>
              <a:t>,</a:t>
            </a:r>
            <a:r>
              <a:rPr dirty="0" sz="1800" i="1" lang="en-US" smtClean="0">
                <a:hlinkClick r:id="rId2" action="ppaction://hlinksldjump"/>
              </a:rPr>
              <a:t>3</a:t>
            </a:r>
            <a:r>
              <a:rPr dirty="0" sz="1800" i="1" lang="en-US" smtClean="0"/>
              <a:t>,</a:t>
            </a:r>
            <a:r>
              <a:rPr dirty="0" sz="1800" i="1" lang="en-US" smtClean="0">
                <a:hlinkClick r:id="rId3" action="ppaction://hlinksldjump"/>
              </a:rPr>
              <a:t>4</a:t>
            </a:r>
            <a:r>
              <a:rPr dirty="0" sz="1800" i="1" lang="en-US" smtClean="0"/>
              <a:t>,</a:t>
            </a:r>
            <a:r>
              <a:rPr dirty="0" sz="1800" i="1" lang="en-US" smtClean="0">
                <a:hlinkClick r:id="" action="ppaction://hlinkshowjump?jump=firstslide"/>
              </a:rPr>
              <a:t>&lt;&lt;Titles&gt;&gt;</a:t>
            </a:r>
            <a:endParaRPr dirty="0" sz="1800" i="1" lang="en-US"/>
          </a:p>
        </p:txBody>
      </p:sp>
      <p:sp>
        <p:nvSpPr>
          <p:cNvPr id="1048869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dirty="0" sz="2800" i="1" lang="en-US" smtClean="0"/>
              <a:t>CIINDULULO:</a:t>
            </a:r>
            <a:endParaRPr dirty="0" sz="2800" i="1" lang="en-US"/>
          </a:p>
        </p:txBody>
      </p:sp>
    </p:spTree>
  </p:cSld>
  <p:clrMapOvr>
    <a:masterClrMapping/>
  </p:clrMapOvr>
  <p:timing/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6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70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Coolwe</a:t>
            </a:r>
            <a:r>
              <a:rPr dirty="0" lang="en-US" smtClean="0"/>
              <a:t> </a:t>
            </a:r>
            <a:r>
              <a:rPr dirty="0" lang="en-US" err="1" smtClean="0"/>
              <a:t>cipati</a:t>
            </a:r>
            <a:r>
              <a:rPr dirty="0" lang="en-US" smtClean="0"/>
              <a:t> </a:t>
            </a:r>
            <a:r>
              <a:rPr dirty="0" lang="en-US" err="1" smtClean="0"/>
              <a:t>ca</a:t>
            </a:r>
            <a:r>
              <a:rPr dirty="0" lang="en-US" smtClean="0"/>
              <a:t> </a:t>
            </a:r>
            <a:r>
              <a:rPr dirty="0" lang="en-US" err="1" smtClean="0"/>
              <a:t>Leza</a:t>
            </a:r>
            <a:r>
              <a:rPr dirty="0" lang="en-US" smtClean="0"/>
              <a:t>. </a:t>
            </a:r>
            <a:r>
              <a:rPr dirty="0" lang="en-US" err="1" smtClean="0"/>
              <a:t>Ciyootusinsimunishya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Muuya</a:t>
            </a:r>
            <a:r>
              <a:rPr dirty="0" lang="en-US" smtClean="0"/>
              <a:t> </a:t>
            </a:r>
            <a:r>
              <a:rPr dirty="0" lang="en-US" err="1" smtClean="0"/>
              <a:t>wawida</a:t>
            </a:r>
            <a:r>
              <a:rPr dirty="0" lang="en-US" smtClean="0"/>
              <a:t> </a:t>
            </a:r>
            <a:r>
              <a:rPr dirty="0" lang="en-US" err="1" smtClean="0"/>
              <a:t>ombuli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Mvula</a:t>
            </a:r>
            <a:r>
              <a:rPr dirty="0" lang="en-US" smtClean="0"/>
              <a:t> </a:t>
            </a:r>
            <a:r>
              <a:rPr dirty="0" lang="en-US" err="1" smtClean="0"/>
              <a:t>impati</a:t>
            </a:r>
            <a:r>
              <a:rPr dirty="0" lang="en-US" smtClean="0"/>
              <a:t> </a:t>
            </a:r>
            <a:r>
              <a:rPr dirty="0" lang="en-US" err="1" smtClean="0"/>
              <a:t>iiyoosya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indent="0" marL="109728">
              <a:buNone/>
            </a:pPr>
            <a:endParaRPr dirty="0" lang="en-US" smtClean="0"/>
          </a:p>
          <a:p>
            <a:pPr algn="ctr" indent="0" marL="109728">
              <a:buNone/>
            </a:pPr>
            <a:r>
              <a:rPr dirty="0" sz="1800" i="1" lang="en-US" smtClean="0">
                <a:hlinkClick r:id="rId1" action="ppaction://hlinksldjump"/>
              </a:rPr>
              <a:t>&lt;&lt;CIINDULULO&gt;&gt;</a:t>
            </a:r>
            <a:endParaRPr dirty="0" sz="1800" i="1" lang="en-US"/>
          </a:p>
        </p:txBody>
      </p:sp>
      <p:sp>
        <p:nvSpPr>
          <p:cNvPr id="1048871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2</a:t>
            </a:r>
            <a:endParaRPr dirty="0" lang="en-US"/>
          </a:p>
        </p:txBody>
      </p:sp>
    </p:spTree>
  </p:cSld>
  <p:clrMapOvr>
    <a:masterClrMapping/>
  </p:clrMapOvr>
  <p:timing/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6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72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Coolwe</a:t>
            </a:r>
            <a:r>
              <a:rPr dirty="0" lang="en-US" smtClean="0"/>
              <a:t> </a:t>
            </a:r>
            <a:r>
              <a:rPr dirty="0" lang="en-US" err="1" smtClean="0"/>
              <a:t>ciptai</a:t>
            </a:r>
            <a:r>
              <a:rPr dirty="0" lang="en-US" smtClean="0"/>
              <a:t> </a:t>
            </a:r>
            <a:r>
              <a:rPr dirty="0" lang="en-US" err="1" smtClean="0"/>
              <a:t>ca</a:t>
            </a:r>
            <a:r>
              <a:rPr dirty="0" lang="en-US" smtClean="0"/>
              <a:t> </a:t>
            </a:r>
            <a:r>
              <a:rPr dirty="0" lang="en-US" err="1" smtClean="0"/>
              <a:t>Leza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Atuwide</a:t>
            </a:r>
            <a:r>
              <a:rPr dirty="0" lang="en-US" smtClean="0"/>
              <a:t> </a:t>
            </a:r>
            <a:r>
              <a:rPr dirty="0" lang="en-US" err="1" smtClean="0"/>
              <a:t>bwasunu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Mwami</a:t>
            </a:r>
            <a:r>
              <a:rPr dirty="0" lang="en-US" smtClean="0"/>
              <a:t> </a:t>
            </a:r>
            <a:r>
              <a:rPr dirty="0" lang="en-US" err="1" smtClean="0"/>
              <a:t>koboola</a:t>
            </a:r>
            <a:r>
              <a:rPr dirty="0" lang="en-US" smtClean="0"/>
              <a:t> </a:t>
            </a:r>
            <a:r>
              <a:rPr dirty="0" lang="en-US" err="1" smtClean="0"/>
              <a:t>tuyovwe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r>
              <a:rPr dirty="0" lang="en-US" err="1" smtClean="0"/>
              <a:t>Boola</a:t>
            </a:r>
            <a:r>
              <a:rPr dirty="0" lang="en-US" smtClean="0"/>
              <a:t> </a:t>
            </a:r>
            <a:r>
              <a:rPr dirty="0" lang="en-US" err="1" smtClean="0"/>
              <a:t>eno</a:t>
            </a:r>
            <a:r>
              <a:rPr dirty="0" lang="en-US" smtClean="0"/>
              <a:t> </a:t>
            </a:r>
            <a:r>
              <a:rPr dirty="0" lang="en-US" err="1" smtClean="0"/>
              <a:t>mufuli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algn="ctr" indent="0" marL="109728">
              <a:buNone/>
            </a:pPr>
            <a:r>
              <a:rPr dirty="0" sz="1800" lang="en-US" smtClean="0">
                <a:hlinkClick r:id="rId1" action="ppaction://hlinksldjump"/>
              </a:rPr>
              <a:t>&lt;&lt;CIINDULULO&gt;&gt;</a:t>
            </a:r>
            <a:endParaRPr dirty="0" sz="1800" lang="en-US"/>
          </a:p>
        </p:txBody>
      </p:sp>
      <p:sp>
        <p:nvSpPr>
          <p:cNvPr id="1048873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3</a:t>
            </a:r>
            <a:endParaRPr dirty="0" lang="en-US"/>
          </a:p>
        </p:txBody>
      </p:sp>
    </p:spTree>
  </p:cSld>
  <p:clrMapOvr>
    <a:masterClrMapping/>
  </p:clrMapOvr>
  <p:timing/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6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74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Coolwe</a:t>
            </a:r>
            <a:r>
              <a:rPr dirty="0" lang="en-US" smtClean="0"/>
              <a:t> </a:t>
            </a:r>
            <a:r>
              <a:rPr dirty="0" lang="en-US" err="1" smtClean="0"/>
              <a:t>cipati</a:t>
            </a:r>
            <a:r>
              <a:rPr dirty="0" lang="en-US" smtClean="0"/>
              <a:t> </a:t>
            </a:r>
            <a:r>
              <a:rPr dirty="0" lang="en-US" err="1" smtClean="0"/>
              <a:t>ca</a:t>
            </a:r>
            <a:r>
              <a:rPr dirty="0" lang="en-US" smtClean="0"/>
              <a:t> </a:t>
            </a:r>
            <a:r>
              <a:rPr dirty="0" lang="en-US" err="1" smtClean="0"/>
              <a:t>Leza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Ciindi</a:t>
            </a:r>
            <a:r>
              <a:rPr dirty="0" lang="en-US" smtClean="0"/>
              <a:t> </a:t>
            </a:r>
            <a:r>
              <a:rPr dirty="0" lang="en-US" err="1" smtClean="0"/>
              <a:t>cibotu</a:t>
            </a:r>
            <a:r>
              <a:rPr dirty="0" lang="en-US" smtClean="0"/>
              <a:t> </a:t>
            </a:r>
            <a:r>
              <a:rPr dirty="0" lang="en-US" err="1" smtClean="0"/>
              <a:t>ncasunu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Zibi</a:t>
            </a:r>
            <a:r>
              <a:rPr dirty="0" lang="en-US" smtClean="0"/>
              <a:t> </a:t>
            </a:r>
            <a:r>
              <a:rPr dirty="0" lang="en-US" err="1" smtClean="0"/>
              <a:t>zyaboonse</a:t>
            </a:r>
            <a:r>
              <a:rPr dirty="0" lang="en-US" smtClean="0"/>
              <a:t> </a:t>
            </a:r>
            <a:r>
              <a:rPr dirty="0" lang="en-US" err="1" smtClean="0"/>
              <a:t>zyavumbwa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Jesu</a:t>
            </a:r>
            <a:r>
              <a:rPr dirty="0" lang="en-US" smtClean="0"/>
              <a:t> </a:t>
            </a:r>
            <a:r>
              <a:rPr dirty="0" lang="en-US" err="1" smtClean="0"/>
              <a:t>koboola</a:t>
            </a:r>
            <a:r>
              <a:rPr dirty="0" lang="en-US" smtClean="0"/>
              <a:t>, </a:t>
            </a:r>
            <a:r>
              <a:rPr dirty="0" lang="en-US" err="1" smtClean="0"/>
              <a:t>koboola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algn="ctr" indent="0" marL="109728">
              <a:buNone/>
            </a:pPr>
            <a:r>
              <a:rPr dirty="0" sz="1800" lang="en-US" smtClean="0">
                <a:hlinkClick r:id="rId1" action="ppaction://hlinksldjump"/>
              </a:rPr>
              <a:t>&lt;&lt;CIINDULULO&gt;&gt;</a:t>
            </a:r>
            <a:endParaRPr dirty="0" sz="1800" lang="en-US"/>
          </a:p>
        </p:txBody>
      </p:sp>
      <p:sp>
        <p:nvSpPr>
          <p:cNvPr id="1048875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4</a:t>
            </a:r>
            <a:endParaRPr dirty="0" lang="en-US"/>
          </a:p>
        </p:txBody>
      </p:sp>
    </p:spTree>
  </p:cSld>
  <p:clrMapOvr>
    <a:masterClrMapping/>
  </p:clrMapOvr>
  <p:timing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3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4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0">
              <a:buNone/>
            </a:pP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Jesu, Jesu,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Ndakukumbila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, </a:t>
            </a:r>
            <a:endParaRPr dirty="0" lang="en-US" smtClean="0">
              <a:solidFill>
                <a:schemeClr val="tx1">
                  <a:tint val="75000"/>
                </a:schemeClr>
              </a:solidFill>
            </a:endParaRPr>
          </a:p>
          <a:p>
            <a:pPr indent="0" marL="0">
              <a:buNone/>
            </a:pPr>
            <a:r>
              <a:rPr dirty="0" lang="en-US" err="1" smtClean="0">
                <a:solidFill>
                  <a:schemeClr val="tx1">
                    <a:tint val="75000"/>
                  </a:schemeClr>
                </a:solidFill>
              </a:rPr>
              <a:t>Bamwi</a:t>
            </a:r>
            <a:r>
              <a:rPr dirty="0" lang="en-US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nocili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 </a:t>
            </a:r>
          </a:p>
          <a:p>
            <a:pPr indent="0" marL="0">
              <a:buNone/>
            </a:pPr>
            <a:r>
              <a:rPr dirty="0" lang="en-US" err="1" smtClean="0">
                <a:solidFill>
                  <a:schemeClr val="tx1">
                    <a:tint val="75000"/>
                  </a:schemeClr>
                </a:solidFill>
              </a:rPr>
              <a:t>kubaita</a:t>
            </a:r>
            <a:r>
              <a:rPr dirty="0" lang="en-US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utandiindi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 me</a:t>
            </a:r>
            <a:r>
              <a:rPr dirty="0" lang="en-US" smtClean="0">
                <a:solidFill>
                  <a:schemeClr val="tx1">
                    <a:tint val="75000"/>
                  </a:schemeClr>
                </a:solidFill>
              </a:rPr>
              <a:t>.</a:t>
            </a:r>
          </a:p>
          <a:p>
            <a:pPr indent="0" marL="0">
              <a:buNone/>
            </a:pPr>
            <a:r>
              <a:rPr dirty="0" sz="2400" lang="en-US" smtClean="0">
                <a:solidFill>
                  <a:schemeClr val="tx1">
                    <a:tint val="75000"/>
                  </a:schemeClr>
                </a:solidFill>
                <a:hlinkClick r:id="rId1" action="ppaction://hlinksldjump"/>
              </a:rPr>
              <a:t>2</a:t>
            </a:r>
            <a:r>
              <a:rPr dirty="0" sz="2400" lang="en-US" smtClean="0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dirty="0" sz="2400" lang="en-US" smtClean="0">
                <a:solidFill>
                  <a:schemeClr val="tx1">
                    <a:tint val="75000"/>
                  </a:schemeClr>
                </a:solidFill>
                <a:hlinkClick r:id="rId2" action="ppaction://hlinksldjump"/>
              </a:rPr>
              <a:t>3</a:t>
            </a:r>
            <a:r>
              <a:rPr dirty="0" sz="2400" lang="en-US" smtClean="0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dirty="0" sz="2400" lang="en-US" smtClean="0">
                <a:solidFill>
                  <a:schemeClr val="tx1">
                    <a:tint val="75000"/>
                  </a:schemeClr>
                </a:solidFill>
                <a:hlinkClick r:id="rId3" action="ppaction://hlinksldjump"/>
              </a:rPr>
              <a:t>4</a:t>
            </a:r>
            <a:r>
              <a:rPr dirty="0" sz="2400" lang="en-US" smtClean="0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dirty="0" sz="2400" lang="en-US" smtClean="0">
                <a:solidFill>
                  <a:schemeClr val="tx1">
                    <a:tint val="75000"/>
                  </a:schemeClr>
                </a:solidFill>
                <a:hlinkClick r:id="" action="ppaction://hlinkshowjump?jump=firstslide"/>
              </a:rPr>
              <a:t>&lt;&lt;Titles&gt;&gt;</a:t>
            </a:r>
            <a:endParaRPr dirty="0" sz="2400" lang="en-US">
              <a:solidFill>
                <a:schemeClr val="tx1">
                  <a:tint val="75000"/>
                </a:schemeClr>
              </a:solidFill>
            </a:endParaRPr>
          </a:p>
          <a:p>
            <a:pPr indent="0" marL="0">
              <a:buNone/>
            </a:pPr>
            <a:endParaRPr dirty="0" lang="en-US"/>
          </a:p>
        </p:txBody>
      </p:sp>
      <p:sp>
        <p:nvSpPr>
          <p:cNvPr id="1048625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b="1" dirty="0" sz="3600" lang="en-US" err="1" u="sng" smtClean="0">
                <a:solidFill>
                  <a:schemeClr val="tx1">
                    <a:tint val="75000"/>
                  </a:schemeClr>
                </a:solidFill>
              </a:rPr>
              <a:t>Ciindululo</a:t>
            </a:r>
            <a:endParaRPr dirty="0" sz="3600" lang="en-US"/>
          </a:p>
        </p:txBody>
      </p:sp>
    </p:spTree>
  </p:cSld>
  <p:clrMapOvr>
    <a:masterClrMapping/>
  </p:clrMapOvr>
  <p:timing/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6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76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Ndabotelwa</a:t>
            </a:r>
            <a:r>
              <a:rPr dirty="0" lang="en-US" smtClean="0"/>
              <a:t> </a:t>
            </a:r>
            <a:r>
              <a:rPr dirty="0" lang="en-US" err="1" smtClean="0"/>
              <a:t>mumulimo</a:t>
            </a:r>
            <a:r>
              <a:rPr dirty="0" lang="en-US" smtClean="0"/>
              <a:t> </a:t>
            </a:r>
            <a:r>
              <a:rPr dirty="0" lang="en-US" err="1" smtClean="0"/>
              <a:t>wa-wamwami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Ndabotelwa</a:t>
            </a:r>
            <a:r>
              <a:rPr dirty="0" lang="en-US" smtClean="0"/>
              <a:t>, </a:t>
            </a:r>
            <a:r>
              <a:rPr dirty="0" lang="en-US" err="1" smtClean="0"/>
              <a:t>ndabotelwa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Ndilijisi</a:t>
            </a:r>
            <a:r>
              <a:rPr dirty="0" lang="en-US" smtClean="0"/>
              <a:t> </a:t>
            </a:r>
            <a:r>
              <a:rPr dirty="0" lang="en-US" err="1" smtClean="0"/>
              <a:t>kutangala</a:t>
            </a:r>
            <a:r>
              <a:rPr dirty="0" lang="en-US" smtClean="0"/>
              <a:t> </a:t>
            </a:r>
            <a:r>
              <a:rPr dirty="0" lang="en-US" err="1" smtClean="0"/>
              <a:t>kwa-Leza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Mumulimo</a:t>
            </a:r>
            <a:r>
              <a:rPr dirty="0" lang="en-US" smtClean="0"/>
              <a:t> </a:t>
            </a:r>
            <a:r>
              <a:rPr dirty="0" lang="en-US" err="1" smtClean="0"/>
              <a:t>wa-mwami</a:t>
            </a:r>
            <a:endParaRPr dirty="0" lang="en-US"/>
          </a:p>
        </p:txBody>
      </p:sp>
      <p:sp>
        <p:nvSpPr>
          <p:cNvPr id="1048877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3600" lang="en-US" smtClean="0"/>
              <a:t>219. MUMULIMO WA-MWAMI</a:t>
            </a:r>
            <a:r>
              <a:rPr dirty="0" lang="en-US" smtClean="0"/>
              <a:t/>
            </a:r>
            <a:br>
              <a:rPr dirty="0" lang="en-US" smtClean="0"/>
            </a:br>
            <a:r>
              <a:rPr dirty="0" sz="1800" lang="en-US" smtClean="0"/>
              <a:t>Tune: In the service of the King</a:t>
            </a:r>
            <a:endParaRPr dirty="0" lang="en-US"/>
          </a:p>
        </p:txBody>
      </p:sp>
    </p:spTree>
  </p:cSld>
  <p:clrMapOvr>
    <a:masterClrMapping/>
  </p:clrMapOvr>
  <p:timing/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6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78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Mumulimo</a:t>
            </a:r>
            <a:r>
              <a:rPr dirty="0" lang="en-US" smtClean="0"/>
              <a:t> </a:t>
            </a:r>
            <a:r>
              <a:rPr dirty="0" lang="en-US" err="1" smtClean="0"/>
              <a:t>wa-mwami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Zipego</a:t>
            </a:r>
            <a:r>
              <a:rPr dirty="0" lang="en-US" smtClean="0"/>
              <a:t> </a:t>
            </a:r>
            <a:r>
              <a:rPr dirty="0" lang="en-US" err="1" smtClean="0"/>
              <a:t>zyangu</a:t>
            </a:r>
            <a:r>
              <a:rPr dirty="0" lang="en-US" smtClean="0"/>
              <a:t>, </a:t>
            </a:r>
            <a:r>
              <a:rPr dirty="0" lang="en-US" err="1" smtClean="0"/>
              <a:t>ndaleta</a:t>
            </a:r>
            <a:r>
              <a:rPr dirty="0" lang="en-US" smtClean="0"/>
              <a:t> </a:t>
            </a:r>
            <a:r>
              <a:rPr dirty="0" lang="en-US" err="1" smtClean="0"/>
              <a:t>ndilijisi</a:t>
            </a:r>
            <a:r>
              <a:rPr dirty="0" lang="en-US" smtClean="0"/>
              <a:t> </a:t>
            </a:r>
            <a:r>
              <a:rPr dirty="0" lang="en-US" err="1" smtClean="0"/>
              <a:t>cilingezyo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Mumulimo</a:t>
            </a:r>
            <a:r>
              <a:rPr dirty="0" lang="en-US" smtClean="0"/>
              <a:t> </a:t>
            </a:r>
            <a:r>
              <a:rPr dirty="0" lang="en-US" err="1" smtClean="0"/>
              <a:t>wa-mwami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indent="0" marL="109728">
              <a:buNone/>
            </a:pPr>
            <a:endParaRPr dirty="0" lang="en-US" smtClean="0"/>
          </a:p>
          <a:p>
            <a:pPr indent="0" marL="109728">
              <a:buNone/>
            </a:pPr>
            <a:r>
              <a:rPr dirty="0" lang="en-US" smtClean="0">
                <a:hlinkClick r:id="rId1" action="ppaction://hlinksldjump"/>
              </a:rPr>
              <a:t>2</a:t>
            </a:r>
            <a:r>
              <a:rPr dirty="0" lang="en-US" smtClean="0"/>
              <a:t>,</a:t>
            </a:r>
            <a:r>
              <a:rPr dirty="0" lang="en-US" smtClean="0">
                <a:hlinkClick r:id="rId2" action="ppaction://hlinksldjump"/>
              </a:rPr>
              <a:t>3</a:t>
            </a:r>
            <a:r>
              <a:rPr dirty="0" lang="en-US" smtClean="0"/>
              <a:t>,</a:t>
            </a:r>
            <a:r>
              <a:rPr dirty="0" lang="en-US" smtClean="0">
                <a:hlinkClick r:id="rId3" action="ppaction://hlinksldjump"/>
              </a:rPr>
              <a:t>4</a:t>
            </a:r>
            <a:r>
              <a:rPr dirty="0" lang="en-US" smtClean="0"/>
              <a:t>, </a:t>
            </a:r>
            <a:r>
              <a:rPr dirty="0" lang="en-US" smtClean="0">
                <a:hlinkClick r:id="" action="ppaction://hlinkshowjump?jump=firstslide"/>
              </a:rPr>
              <a:t>&lt;&lt;Titles&gt;&gt;</a:t>
            </a:r>
            <a:endParaRPr dirty="0" lang="en-US"/>
          </a:p>
        </p:txBody>
      </p:sp>
      <p:sp>
        <p:nvSpPr>
          <p:cNvPr id="1048879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sz="2800" i="1" lang="en-US" err="1" smtClean="0"/>
              <a:t>Ciindululo</a:t>
            </a:r>
            <a:r>
              <a:rPr dirty="0" sz="2800" i="1" lang="en-US" smtClean="0"/>
              <a:t>:</a:t>
            </a:r>
            <a:endParaRPr dirty="0" lang="en-US"/>
          </a:p>
        </p:txBody>
      </p:sp>
    </p:spTree>
  </p:cSld>
  <p:clrMapOvr>
    <a:masterClrMapping/>
  </p:clrMapOvr>
  <p:timing/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6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80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/>
              <a:t>Ndabotelwa</a:t>
            </a:r>
            <a:r>
              <a:rPr dirty="0" lang="en-US"/>
              <a:t> </a:t>
            </a:r>
            <a:r>
              <a:rPr dirty="0" lang="en-US" err="1"/>
              <a:t>mumulimo</a:t>
            </a:r>
            <a:r>
              <a:rPr dirty="0" lang="en-US"/>
              <a:t> </a:t>
            </a:r>
            <a:r>
              <a:rPr dirty="0" lang="en-US" err="1"/>
              <a:t>wa-wamwami</a:t>
            </a:r>
            <a:r>
              <a:rPr dirty="0" lang="en-US"/>
              <a:t>,</a:t>
            </a:r>
          </a:p>
          <a:p>
            <a:pPr indent="0" marL="109728">
              <a:buNone/>
            </a:pPr>
            <a:r>
              <a:rPr dirty="0" lang="en-US" err="1"/>
              <a:t>Ndabotelwa</a:t>
            </a:r>
            <a:r>
              <a:rPr dirty="0" lang="en-US"/>
              <a:t>, </a:t>
            </a:r>
            <a:r>
              <a:rPr dirty="0" lang="en-US" err="1"/>
              <a:t>ndabotelwa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Naa</a:t>
            </a:r>
            <a:r>
              <a:rPr dirty="0" lang="en-US" smtClean="0"/>
              <a:t> </a:t>
            </a:r>
            <a:r>
              <a:rPr dirty="0" lang="en-US" err="1" smtClean="0"/>
              <a:t>kuumuna</a:t>
            </a:r>
            <a:r>
              <a:rPr dirty="0" lang="en-US" smtClean="0"/>
              <a:t> </a:t>
            </a:r>
            <a:r>
              <a:rPr dirty="0" lang="en-US" err="1" smtClean="0"/>
              <a:t>naa</a:t>
            </a:r>
            <a:r>
              <a:rPr dirty="0" lang="en-US" smtClean="0"/>
              <a:t> </a:t>
            </a:r>
            <a:r>
              <a:rPr dirty="0" lang="en-US" err="1" smtClean="0"/>
              <a:t>mapenzi</a:t>
            </a:r>
            <a:r>
              <a:rPr dirty="0" lang="en-US" smtClean="0"/>
              <a:t> </a:t>
            </a:r>
            <a:r>
              <a:rPr dirty="0" lang="en-US" err="1" smtClean="0"/>
              <a:t>ndaimba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Mumulimo</a:t>
            </a:r>
            <a:r>
              <a:rPr dirty="0" lang="en-US" smtClean="0"/>
              <a:t> </a:t>
            </a:r>
            <a:r>
              <a:rPr dirty="0" lang="en-US" err="1" smtClean="0"/>
              <a:t>wa-mwami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algn="ctr" indent="0" marL="109728">
              <a:buNone/>
            </a:pPr>
            <a:r>
              <a:rPr dirty="0" sz="1800" lang="en-US">
                <a:hlinkClick r:id="rId1" action="ppaction://hlinksldjump"/>
              </a:rPr>
              <a:t>&lt;&lt;CIINDULULO&gt;&gt;</a:t>
            </a:r>
            <a:endParaRPr dirty="0" sz="1800" lang="en-US"/>
          </a:p>
        </p:txBody>
      </p:sp>
      <p:sp>
        <p:nvSpPr>
          <p:cNvPr id="1048881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2</a:t>
            </a:r>
            <a:endParaRPr dirty="0" lang="en-US"/>
          </a:p>
        </p:txBody>
      </p:sp>
    </p:spTree>
  </p:cSld>
  <p:clrMapOvr>
    <a:masterClrMapping/>
  </p:clrMapOvr>
  <p:timing/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6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82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/>
              <a:t>Ndabotelwa</a:t>
            </a:r>
            <a:r>
              <a:rPr dirty="0" lang="en-US"/>
              <a:t> </a:t>
            </a:r>
            <a:r>
              <a:rPr dirty="0" lang="en-US" err="1"/>
              <a:t>mumulimo</a:t>
            </a:r>
            <a:r>
              <a:rPr dirty="0" lang="en-US"/>
              <a:t> </a:t>
            </a:r>
            <a:r>
              <a:rPr dirty="0" lang="en-US" err="1"/>
              <a:t>wa-wamwami</a:t>
            </a:r>
            <a:r>
              <a:rPr dirty="0" lang="en-US"/>
              <a:t>,</a:t>
            </a:r>
          </a:p>
          <a:p>
            <a:pPr indent="0" marL="109728">
              <a:buNone/>
            </a:pPr>
            <a:r>
              <a:rPr dirty="0" lang="en-US" err="1"/>
              <a:t>Ndabotelwa</a:t>
            </a:r>
            <a:r>
              <a:rPr dirty="0" lang="en-US"/>
              <a:t>, </a:t>
            </a:r>
            <a:r>
              <a:rPr dirty="0" lang="en-US" err="1"/>
              <a:t>ndabotelwa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Ndajatilila</a:t>
            </a:r>
            <a:r>
              <a:rPr dirty="0" lang="en-US" smtClean="0"/>
              <a:t> </a:t>
            </a:r>
            <a:r>
              <a:rPr dirty="0" lang="en-US" err="1" smtClean="0"/>
              <a:t>ijanza</a:t>
            </a:r>
            <a:r>
              <a:rPr dirty="0" lang="en-US" smtClean="0"/>
              <a:t> </a:t>
            </a:r>
            <a:r>
              <a:rPr dirty="0" lang="en-US" err="1" smtClean="0"/>
              <a:t>lyakwe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Mumulimo</a:t>
            </a:r>
            <a:r>
              <a:rPr dirty="0" lang="en-US" smtClean="0"/>
              <a:t> </a:t>
            </a:r>
            <a:r>
              <a:rPr dirty="0" lang="en-US" err="1" smtClean="0"/>
              <a:t>wa-mwami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algn="ctr" indent="0" marL="109728">
              <a:buNone/>
            </a:pPr>
            <a:r>
              <a:rPr dirty="0" sz="1800" lang="en-US">
                <a:hlinkClick r:id="rId1" action="ppaction://hlinksldjump"/>
              </a:rPr>
              <a:t>&lt;&lt;CIINDULULO&gt;&gt;</a:t>
            </a:r>
            <a:endParaRPr dirty="0" sz="1800" lang="en-US"/>
          </a:p>
        </p:txBody>
      </p:sp>
      <p:sp>
        <p:nvSpPr>
          <p:cNvPr id="1048883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3</a:t>
            </a:r>
            <a:endParaRPr dirty="0" lang="en-US"/>
          </a:p>
        </p:txBody>
      </p:sp>
    </p:spTree>
  </p:cSld>
  <p:clrMapOvr>
    <a:masterClrMapping/>
  </p:clrMapOvr>
  <p:timing/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6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84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/>
              <a:t>Ndabotelwa</a:t>
            </a:r>
            <a:r>
              <a:rPr dirty="0" lang="en-US"/>
              <a:t> </a:t>
            </a:r>
            <a:r>
              <a:rPr dirty="0" lang="en-US" err="1"/>
              <a:t>mumulimo</a:t>
            </a:r>
            <a:r>
              <a:rPr dirty="0" lang="en-US"/>
              <a:t> </a:t>
            </a:r>
            <a:r>
              <a:rPr dirty="0" lang="en-US" err="1"/>
              <a:t>wa-wamwami</a:t>
            </a:r>
            <a:r>
              <a:rPr dirty="0" lang="en-US"/>
              <a:t>,</a:t>
            </a:r>
          </a:p>
          <a:p>
            <a:pPr indent="0" marL="109728">
              <a:buNone/>
            </a:pPr>
            <a:r>
              <a:rPr dirty="0" lang="en-US" err="1"/>
              <a:t>Ndabotelwa</a:t>
            </a:r>
            <a:r>
              <a:rPr dirty="0" lang="en-US"/>
              <a:t>, </a:t>
            </a:r>
            <a:r>
              <a:rPr dirty="0" lang="en-US" err="1"/>
              <a:t>ndabotelwa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Zintu</a:t>
            </a:r>
            <a:r>
              <a:rPr dirty="0" lang="en-US" smtClean="0"/>
              <a:t> </a:t>
            </a:r>
            <a:r>
              <a:rPr dirty="0" lang="en-US" err="1" smtClean="0"/>
              <a:t>zyangu</a:t>
            </a:r>
            <a:r>
              <a:rPr dirty="0" lang="en-US" smtClean="0"/>
              <a:t> </a:t>
            </a:r>
            <a:r>
              <a:rPr dirty="0" lang="en-US" err="1" smtClean="0"/>
              <a:t>ndazipa</a:t>
            </a:r>
            <a:r>
              <a:rPr dirty="0" lang="en-US" smtClean="0"/>
              <a:t> </a:t>
            </a:r>
            <a:r>
              <a:rPr dirty="0" lang="en-US" err="1" smtClean="0"/>
              <a:t>kulinguwe</a:t>
            </a:r>
            <a:endParaRPr dirty="0" lang="en-US" smtClean="0"/>
          </a:p>
          <a:p>
            <a:pPr indent="0" marL="109728">
              <a:buNone/>
            </a:pPr>
            <a:r>
              <a:rPr dirty="0" lang="en-US" err="1" smtClean="0"/>
              <a:t>Mumulimo</a:t>
            </a:r>
            <a:r>
              <a:rPr dirty="0" lang="en-US" smtClean="0"/>
              <a:t> </a:t>
            </a:r>
            <a:r>
              <a:rPr dirty="0" lang="en-US" err="1" smtClean="0"/>
              <a:t>wa-mwami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indent="0" marL="109728">
              <a:buNone/>
            </a:pPr>
            <a:endParaRPr dirty="0" lang="en-US" smtClean="0"/>
          </a:p>
          <a:p>
            <a:pPr algn="ctr" indent="0" marL="109728">
              <a:buNone/>
            </a:pPr>
            <a:r>
              <a:rPr dirty="0" sz="1800" lang="en-US" smtClean="0">
                <a:hlinkClick r:id="rId1" action="ppaction://hlinksldjump"/>
              </a:rPr>
              <a:t>&lt;&lt;CIINDULULO&gt;&gt;</a:t>
            </a:r>
            <a:endParaRPr dirty="0" sz="1800" lang="en-US"/>
          </a:p>
        </p:txBody>
      </p:sp>
      <p:sp>
        <p:nvSpPr>
          <p:cNvPr id="1048885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4</a:t>
            </a:r>
            <a:endParaRPr dirty="0" lang="en-US"/>
          </a:p>
        </p:txBody>
      </p:sp>
    </p:spTree>
  </p:cSld>
  <p:clrMapOvr>
    <a:masterClrMapping/>
  </p:clrMapOvr>
  <p:timing/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6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86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Naa</a:t>
            </a:r>
            <a:r>
              <a:rPr dirty="0" lang="en-US" smtClean="0"/>
              <a:t> </a:t>
            </a:r>
            <a:r>
              <a:rPr dirty="0" lang="en-US" err="1" smtClean="0"/>
              <a:t>ulabotelwa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Lumba</a:t>
            </a:r>
            <a:r>
              <a:rPr dirty="0" lang="en-US" smtClean="0"/>
              <a:t>, </a:t>
            </a:r>
            <a:r>
              <a:rPr dirty="0" lang="en-US" err="1" smtClean="0"/>
              <a:t>lumba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Mbuuli</a:t>
            </a:r>
            <a:r>
              <a:rPr dirty="0" lang="en-US" smtClean="0"/>
              <a:t> </a:t>
            </a:r>
            <a:r>
              <a:rPr dirty="0" lang="en-US" err="1" smtClean="0"/>
              <a:t>muyuni</a:t>
            </a:r>
            <a:r>
              <a:rPr dirty="0" lang="en-US" smtClean="0"/>
              <a:t>, </a:t>
            </a:r>
            <a:r>
              <a:rPr dirty="0" lang="en-US" err="1" smtClean="0"/>
              <a:t>ulaimba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Nawatumwa</a:t>
            </a:r>
            <a:r>
              <a:rPr dirty="0" lang="en-US" smtClean="0"/>
              <a:t> </a:t>
            </a:r>
            <a:r>
              <a:rPr dirty="0" lang="en-US" err="1" smtClean="0"/>
              <a:t>muuya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Fwamba</a:t>
            </a:r>
            <a:r>
              <a:rPr dirty="0" lang="en-US" smtClean="0"/>
              <a:t> </a:t>
            </a:r>
            <a:r>
              <a:rPr dirty="0" lang="en-US" err="1" smtClean="0"/>
              <a:t>uteelele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Fwamba</a:t>
            </a:r>
            <a:r>
              <a:rPr dirty="0" lang="en-US" smtClean="0"/>
              <a:t> </a:t>
            </a:r>
            <a:r>
              <a:rPr dirty="0" lang="en-US" err="1" smtClean="0"/>
              <a:t>ukombelwe</a:t>
            </a:r>
            <a:endParaRPr dirty="0" lang="en-US" smtClean="0"/>
          </a:p>
          <a:p>
            <a:pPr indent="0" marL="109728">
              <a:buNone/>
            </a:pPr>
            <a:r>
              <a:rPr dirty="0" lang="en-US" err="1" smtClean="0"/>
              <a:t>Tumwiimbile</a:t>
            </a:r>
            <a:r>
              <a:rPr dirty="0" lang="en-US" smtClean="0"/>
              <a:t>.</a:t>
            </a:r>
            <a:endParaRPr dirty="0" lang="en-US"/>
          </a:p>
        </p:txBody>
      </p:sp>
      <p:sp>
        <p:nvSpPr>
          <p:cNvPr id="1048887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3600" lang="en-US" smtClean="0"/>
              <a:t>220. NAA ULABOTELWA</a:t>
            </a:r>
            <a:r>
              <a:rPr dirty="0" lang="en-US" smtClean="0"/>
              <a:t/>
            </a:r>
            <a:br>
              <a:rPr dirty="0" lang="en-US" smtClean="0"/>
            </a:br>
            <a:r>
              <a:rPr dirty="0" sz="1800" i="1" lang="en-US" smtClean="0"/>
              <a:t>Tune: Thanksgiving</a:t>
            </a:r>
            <a:endParaRPr dirty="0" sz="2400" i="1" lang="en-US"/>
          </a:p>
        </p:txBody>
      </p:sp>
    </p:spTree>
  </p:cSld>
  <p:clrMapOvr>
    <a:masterClrMapping/>
  </p:clrMapOvr>
  <p:timing/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7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88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Atumwimbile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Kulamubotezya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Atutangalisye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Tumwiimbile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indent="0" marL="109728">
              <a:buNone/>
            </a:pPr>
            <a:endParaRPr dirty="0" lang="en-US" smtClean="0"/>
          </a:p>
          <a:p>
            <a:pPr algn="ctr" indent="0" marL="109728">
              <a:buNone/>
            </a:pPr>
            <a:r>
              <a:rPr dirty="0" sz="1800" i="1" lang="en-US">
                <a:hlinkClick r:id="rId1" action="ppaction://hlinksldjump"/>
              </a:rPr>
              <a:t>2</a:t>
            </a:r>
            <a:r>
              <a:rPr dirty="0" sz="1800" i="1" lang="en-US"/>
              <a:t>, </a:t>
            </a:r>
            <a:r>
              <a:rPr dirty="0" sz="1800" i="1" lang="en-US">
                <a:hlinkClick r:id="rId2" action="ppaction://hlinksldjump"/>
              </a:rPr>
              <a:t>3</a:t>
            </a:r>
            <a:r>
              <a:rPr dirty="0" sz="1800" i="1" lang="en-US"/>
              <a:t>, </a:t>
            </a:r>
            <a:r>
              <a:rPr dirty="0" sz="1800" i="1" lang="en-US">
                <a:hlinkClick r:id="" action="ppaction://hlinkshowjump?jump=firstslide"/>
              </a:rPr>
              <a:t>&lt;&lt;Titles&gt;&gt;</a:t>
            </a:r>
            <a:endParaRPr dirty="0" sz="1800" i="1" lang="en-US"/>
          </a:p>
        </p:txBody>
      </p:sp>
      <p:sp>
        <p:nvSpPr>
          <p:cNvPr id="1048889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3600" i="1" lang="en-US" err="1" smtClean="0"/>
              <a:t>Ciindululo</a:t>
            </a:r>
            <a:r>
              <a:rPr dirty="0" sz="3600" i="1" lang="en-US" smtClean="0"/>
              <a:t>:</a:t>
            </a:r>
            <a:endParaRPr dirty="0" sz="3600" i="1" lang="en-US"/>
          </a:p>
        </p:txBody>
      </p:sp>
    </p:spTree>
  </p:cSld>
  <p:clrMapOvr>
    <a:masterClrMapping/>
  </p:clrMapOvr>
  <p:timing/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7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90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p>
            <a:pPr indent="0" marL="109728">
              <a:buNone/>
            </a:pPr>
            <a:r>
              <a:rPr dirty="0" lang="en-US" err="1"/>
              <a:t>Naa</a:t>
            </a:r>
            <a:r>
              <a:rPr dirty="0" lang="en-US"/>
              <a:t> </a:t>
            </a:r>
            <a:r>
              <a:rPr dirty="0" lang="en-US" err="1" smtClean="0"/>
              <a:t>washoma</a:t>
            </a:r>
            <a:r>
              <a:rPr dirty="0" lang="en-US" smtClean="0"/>
              <a:t> </a:t>
            </a:r>
            <a:r>
              <a:rPr dirty="0" lang="en-US" err="1"/>
              <a:t>J</a:t>
            </a:r>
            <a:r>
              <a:rPr dirty="0" lang="en-US" err="1" smtClean="0"/>
              <a:t>esu</a:t>
            </a:r>
            <a:r>
              <a:rPr dirty="0" lang="en-US" smtClean="0"/>
              <a:t>,</a:t>
            </a:r>
            <a:endParaRPr dirty="0" lang="en-US"/>
          </a:p>
          <a:p>
            <a:pPr indent="0" marL="109728">
              <a:buNone/>
            </a:pPr>
            <a:r>
              <a:rPr dirty="0" lang="en-US" err="1"/>
              <a:t>Lumba</a:t>
            </a:r>
            <a:r>
              <a:rPr dirty="0" lang="en-US"/>
              <a:t>, </a:t>
            </a:r>
            <a:r>
              <a:rPr dirty="0" lang="en-US" err="1"/>
              <a:t>lumba</a:t>
            </a:r>
            <a:r>
              <a:rPr dirty="0" lang="en-US"/>
              <a:t>,</a:t>
            </a:r>
          </a:p>
          <a:p>
            <a:pPr indent="0" marL="109728">
              <a:buNone/>
            </a:pPr>
            <a:r>
              <a:rPr dirty="0" lang="en-US" err="1" smtClean="0"/>
              <a:t>Lumba</a:t>
            </a:r>
            <a:r>
              <a:rPr dirty="0" lang="en-US" smtClean="0"/>
              <a:t> </a:t>
            </a:r>
            <a:r>
              <a:rPr dirty="0" lang="en-US" err="1" smtClean="0"/>
              <a:t>luse</a:t>
            </a:r>
            <a:r>
              <a:rPr dirty="0" lang="en-US" smtClean="0"/>
              <a:t> </a:t>
            </a:r>
            <a:r>
              <a:rPr dirty="0" lang="en-US" err="1" smtClean="0"/>
              <a:t>lwakwe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Tumwiimbile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Wakupengela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wakatubukila</a:t>
            </a:r>
            <a:r>
              <a:rPr dirty="0" lang="en-US" smtClean="0"/>
              <a:t>.,</a:t>
            </a:r>
          </a:p>
          <a:p>
            <a:pPr indent="0" marL="109728">
              <a:buNone/>
            </a:pPr>
            <a:r>
              <a:rPr dirty="0" lang="en-US" smtClean="0"/>
              <a:t>Ngo </a:t>
            </a:r>
            <a:r>
              <a:rPr dirty="0" lang="en-US" err="1" smtClean="0"/>
              <a:t>wakatufwida</a:t>
            </a:r>
            <a:endParaRPr dirty="0" lang="en-US" smtClean="0"/>
          </a:p>
          <a:p>
            <a:pPr indent="0" marL="109728">
              <a:buNone/>
            </a:pPr>
            <a:r>
              <a:rPr dirty="0" lang="en-US" err="1" smtClean="0"/>
              <a:t>Tumwimimbile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algn="ctr" indent="0" marL="109728">
              <a:buNone/>
            </a:pPr>
            <a:r>
              <a:rPr dirty="0" sz="1800" i="1" lang="en-US">
                <a:hlinkClick r:id="rId1" action="ppaction://hlinksldjump"/>
              </a:rPr>
              <a:t>&lt;&lt;CIINDULULO&gt;&gt;</a:t>
            </a:r>
            <a:endParaRPr dirty="0" sz="1800" i="1" lang="en-US"/>
          </a:p>
        </p:txBody>
      </p:sp>
      <p:sp>
        <p:nvSpPr>
          <p:cNvPr id="1048891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2</a:t>
            </a:r>
            <a:endParaRPr dirty="0" lang="en-US"/>
          </a:p>
        </p:txBody>
      </p:sp>
    </p:spTree>
  </p:cSld>
  <p:clrMapOvr>
    <a:masterClrMapping/>
  </p:clrMapOvr>
  <p:timing/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7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9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p>
            <a:pPr indent="0" marL="109728">
              <a:buNone/>
            </a:pPr>
            <a:r>
              <a:rPr dirty="0" lang="en-US" err="1"/>
              <a:t>Naa</a:t>
            </a:r>
            <a:r>
              <a:rPr dirty="0" lang="en-US"/>
              <a:t> </a:t>
            </a:r>
            <a:r>
              <a:rPr dirty="0" lang="en-US" err="1" smtClean="0"/>
              <a:t>ulamapenzi</a:t>
            </a:r>
            <a:r>
              <a:rPr dirty="0" lang="en-US" smtClean="0"/>
              <a:t>,</a:t>
            </a:r>
            <a:endParaRPr dirty="0" lang="en-US"/>
          </a:p>
          <a:p>
            <a:pPr indent="0" marL="109728">
              <a:buNone/>
            </a:pPr>
            <a:r>
              <a:rPr dirty="0" lang="en-US" err="1"/>
              <a:t>Lumba</a:t>
            </a:r>
            <a:r>
              <a:rPr dirty="0" lang="en-US"/>
              <a:t>, </a:t>
            </a:r>
            <a:r>
              <a:rPr dirty="0" lang="en-US" err="1"/>
              <a:t>lumba</a:t>
            </a:r>
            <a:r>
              <a:rPr dirty="0" lang="en-US"/>
              <a:t>,</a:t>
            </a:r>
          </a:p>
          <a:p>
            <a:pPr indent="0" marL="109728">
              <a:buNone/>
            </a:pPr>
            <a:r>
              <a:rPr dirty="0" lang="en-US" err="1" smtClean="0"/>
              <a:t>Kulamubotezya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Tumwiimbile</a:t>
            </a:r>
            <a:endParaRPr dirty="0" lang="en-US" smtClean="0"/>
          </a:p>
          <a:p>
            <a:pPr indent="0" marL="109728">
              <a:buNone/>
            </a:pPr>
            <a:r>
              <a:rPr dirty="0" lang="en-US" err="1" smtClean="0"/>
              <a:t>Boonse</a:t>
            </a:r>
            <a:r>
              <a:rPr dirty="0" lang="en-US" smtClean="0"/>
              <a:t> </a:t>
            </a:r>
            <a:r>
              <a:rPr dirty="0" lang="en-US" err="1" smtClean="0"/>
              <a:t>abangelo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Balumba</a:t>
            </a:r>
            <a:r>
              <a:rPr dirty="0" lang="en-US" smtClean="0"/>
              <a:t> </a:t>
            </a:r>
            <a:r>
              <a:rPr dirty="0" lang="en-US" err="1" smtClean="0"/>
              <a:t>mwami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Lumba</a:t>
            </a:r>
            <a:r>
              <a:rPr dirty="0" lang="en-US" smtClean="0"/>
              <a:t> </a:t>
            </a:r>
            <a:r>
              <a:rPr dirty="0" lang="en-US" err="1" smtClean="0"/>
              <a:t>lumba</a:t>
            </a:r>
            <a:r>
              <a:rPr dirty="0" lang="en-US" smtClean="0"/>
              <a:t> </a:t>
            </a:r>
            <a:r>
              <a:rPr dirty="0" lang="en-US" err="1" smtClean="0"/>
              <a:t>aabo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Tumwiimbile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algn="ctr" indent="0" marL="109728">
              <a:buNone/>
            </a:pPr>
            <a:r>
              <a:rPr dirty="0" sz="1800" i="1" lang="en-US" smtClean="0">
                <a:hlinkClick r:id="rId1" action="ppaction://hlinksldjump"/>
              </a:rPr>
              <a:t>&lt;&lt;CIINDULULO&gt;&gt;</a:t>
            </a:r>
            <a:endParaRPr dirty="0" sz="1800" i="1" lang="en-US"/>
          </a:p>
        </p:txBody>
      </p:sp>
      <p:sp>
        <p:nvSpPr>
          <p:cNvPr id="1048893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3</a:t>
            </a:r>
            <a:endParaRPr dirty="0" lang="en-US"/>
          </a:p>
        </p:txBody>
      </p:sp>
    </p:spTree>
  </p:cSld>
  <p:clrMapOvr>
    <a:masterClrMapping/>
  </p:clrMapOvr>
  <p:timing/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7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94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Ndilakondwa</a:t>
            </a:r>
            <a:r>
              <a:rPr dirty="0" lang="en-US" smtClean="0"/>
              <a:t> </a:t>
            </a:r>
            <a:r>
              <a:rPr dirty="0" lang="en-US" err="1" smtClean="0"/>
              <a:t>kaambo</a:t>
            </a:r>
            <a:r>
              <a:rPr dirty="0" lang="en-US" smtClean="0"/>
              <a:t> </a:t>
            </a:r>
            <a:r>
              <a:rPr dirty="0" lang="en-US" err="1" smtClean="0"/>
              <a:t>Leza</a:t>
            </a:r>
            <a:r>
              <a:rPr dirty="0" lang="en-US" smtClean="0"/>
              <a:t> </a:t>
            </a:r>
            <a:r>
              <a:rPr dirty="0" lang="en-US" err="1" smtClean="0"/>
              <a:t>wesu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Waamba</a:t>
            </a:r>
            <a:r>
              <a:rPr dirty="0" lang="en-US" smtClean="0"/>
              <a:t> </a:t>
            </a:r>
            <a:r>
              <a:rPr dirty="0" lang="en-US" err="1" smtClean="0"/>
              <a:t>luyando</a:t>
            </a:r>
            <a:r>
              <a:rPr dirty="0" lang="en-US" smtClean="0"/>
              <a:t> </a:t>
            </a:r>
            <a:r>
              <a:rPr dirty="0" lang="en-US" err="1" smtClean="0"/>
              <a:t>lwakwe</a:t>
            </a:r>
            <a:r>
              <a:rPr dirty="0" lang="en-US" smtClean="0"/>
              <a:t> </a:t>
            </a:r>
            <a:r>
              <a:rPr dirty="0" lang="en-US" err="1" smtClean="0"/>
              <a:t>mwibbuku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Muzigambya</a:t>
            </a:r>
            <a:r>
              <a:rPr dirty="0" lang="en-US" smtClean="0"/>
              <a:t> </a:t>
            </a:r>
            <a:r>
              <a:rPr dirty="0" lang="en-US" err="1" smtClean="0"/>
              <a:t>zili</a:t>
            </a:r>
            <a:r>
              <a:rPr dirty="0" lang="en-US" smtClean="0"/>
              <a:t> mu-</a:t>
            </a:r>
            <a:r>
              <a:rPr dirty="0" lang="en-US" err="1" smtClean="0"/>
              <a:t>malembe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Cipati</a:t>
            </a:r>
            <a:r>
              <a:rPr dirty="0" lang="en-US" smtClean="0"/>
              <a:t> </a:t>
            </a:r>
            <a:r>
              <a:rPr dirty="0" lang="en-US" err="1" smtClean="0"/>
              <a:t>ncakuti</a:t>
            </a:r>
            <a:r>
              <a:rPr dirty="0" lang="en-US" smtClean="0"/>
              <a:t> </a:t>
            </a:r>
            <a:r>
              <a:rPr dirty="0" lang="en-US" err="1" smtClean="0"/>
              <a:t>wandiyanda</a:t>
            </a:r>
            <a:r>
              <a:rPr dirty="0" lang="en-US" smtClean="0"/>
              <a:t>.</a:t>
            </a:r>
            <a:endParaRPr dirty="0" lang="en-US"/>
          </a:p>
        </p:txBody>
      </p:sp>
      <p:sp>
        <p:nvSpPr>
          <p:cNvPr id="1048895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4000" lang="en-US" smtClean="0"/>
              <a:t>222. NDILAKONDWA</a:t>
            </a:r>
            <a:r>
              <a:rPr dirty="0" lang="en-US" smtClean="0"/>
              <a:t/>
            </a:r>
            <a:br>
              <a:rPr dirty="0" lang="en-US" smtClean="0"/>
            </a:br>
            <a:r>
              <a:rPr dirty="0" sz="1800" i="1" lang="en-US" smtClean="0"/>
              <a:t>Tune: I am so glad</a:t>
            </a:r>
            <a:endParaRPr dirty="0" i="1" lang="en-US"/>
          </a:p>
        </p:txBody>
      </p:sp>
    </p:spTree>
  </p:cSld>
  <p:clrMapOvr>
    <a:masterClrMapping/>
  </p:clrMapOvr>
  <p:timing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3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6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0">
              <a:buNone/>
            </a:pP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Acuuno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caluse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cako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Undaangulule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, </a:t>
            </a:r>
          </a:p>
          <a:p>
            <a:pPr indent="0" marL="0">
              <a:buNone/>
            </a:pPr>
            <a:r>
              <a:rPr dirty="0" lang="en-US" err="1" smtClean="0">
                <a:solidFill>
                  <a:schemeClr val="tx1">
                    <a:tint val="75000"/>
                  </a:schemeClr>
                </a:solidFill>
              </a:rPr>
              <a:t>Ndafugama</a:t>
            </a:r>
            <a:r>
              <a:rPr dirty="0" lang="en-US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cakulila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ndipe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lushomo</a:t>
            </a:r>
            <a:r>
              <a:rPr dirty="0" lang="en-US" smtClean="0">
                <a:solidFill>
                  <a:schemeClr val="tx1">
                    <a:tint val="75000"/>
                  </a:schemeClr>
                </a:solidFill>
              </a:rPr>
              <a:t>.</a:t>
            </a:r>
          </a:p>
          <a:p>
            <a:pPr indent="0" marL="0">
              <a:buNone/>
            </a:pPr>
            <a:r>
              <a:rPr dirty="0" sz="2400" lang="en-US" smtClean="0">
                <a:solidFill>
                  <a:schemeClr val="tx1">
                    <a:tint val="75000"/>
                  </a:schemeClr>
                </a:solidFill>
                <a:hlinkClick r:id="rId1" action="ppaction://hlinksldjump"/>
              </a:rPr>
              <a:t>&lt;&lt;</a:t>
            </a:r>
            <a:r>
              <a:rPr dirty="0" sz="2400" lang="en-US" err="1" smtClean="0">
                <a:solidFill>
                  <a:schemeClr val="tx1">
                    <a:tint val="75000"/>
                  </a:schemeClr>
                </a:solidFill>
                <a:hlinkClick r:id="rId1" action="ppaction://hlinksldjump"/>
              </a:rPr>
              <a:t>Ciindululo</a:t>
            </a:r>
            <a:r>
              <a:rPr dirty="0" sz="2400" lang="en-US" smtClean="0">
                <a:solidFill>
                  <a:schemeClr val="tx1">
                    <a:tint val="75000"/>
                  </a:schemeClr>
                </a:solidFill>
                <a:hlinkClick r:id="rId1" action="ppaction://hlinksldjump"/>
              </a:rPr>
              <a:t>&gt;&gt;  </a:t>
            </a:r>
            <a:endParaRPr dirty="0" sz="2400" lang="en-US">
              <a:solidFill>
                <a:schemeClr val="tx1">
                  <a:tint val="75000"/>
                </a:schemeClr>
              </a:solidFill>
            </a:endParaRPr>
          </a:p>
          <a:p>
            <a:pPr indent="0" marL="0">
              <a:buNone/>
            </a:pPr>
            <a:endParaRPr dirty="0" lang="en-US"/>
          </a:p>
        </p:txBody>
      </p:sp>
      <p:sp>
        <p:nvSpPr>
          <p:cNvPr id="1048627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2</a:t>
            </a:r>
            <a:endParaRPr dirty="0" lang="en-US"/>
          </a:p>
        </p:txBody>
      </p:sp>
    </p:spTree>
  </p:cSld>
  <p:clrMapOvr>
    <a:masterClrMapping/>
  </p:clrMapOvr>
  <p:timing/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7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96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Ndakondwa</a:t>
            </a:r>
            <a:r>
              <a:rPr dirty="0" lang="en-US" smtClean="0"/>
              <a:t> </a:t>
            </a:r>
            <a:r>
              <a:rPr dirty="0" lang="en-US" err="1" smtClean="0"/>
              <a:t>Jesu</a:t>
            </a:r>
            <a:r>
              <a:rPr dirty="0" lang="en-US" smtClean="0"/>
              <a:t> </a:t>
            </a:r>
            <a:r>
              <a:rPr dirty="0" lang="en-US" err="1" smtClean="0"/>
              <a:t>wandiyanda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Wandiyanda</a:t>
            </a:r>
            <a:r>
              <a:rPr dirty="0" lang="en-US" smtClean="0"/>
              <a:t>, </a:t>
            </a:r>
            <a:r>
              <a:rPr dirty="0" lang="en-US" err="1" smtClean="0"/>
              <a:t>wandiyanda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Ndakondwa</a:t>
            </a:r>
            <a:r>
              <a:rPr dirty="0" lang="en-US" smtClean="0"/>
              <a:t> </a:t>
            </a:r>
            <a:r>
              <a:rPr dirty="0" lang="en-US" err="1" smtClean="0"/>
              <a:t>Jesu</a:t>
            </a:r>
            <a:r>
              <a:rPr dirty="0" lang="en-US" smtClean="0"/>
              <a:t> </a:t>
            </a:r>
            <a:r>
              <a:rPr dirty="0" lang="en-US" err="1" smtClean="0"/>
              <a:t>wandiyanda</a:t>
            </a:r>
            <a:endParaRPr dirty="0" lang="en-US" smtClean="0"/>
          </a:p>
          <a:p>
            <a:pPr indent="0" marL="109728">
              <a:buNone/>
            </a:pPr>
            <a:r>
              <a:rPr dirty="0" lang="en-US" err="1" smtClean="0"/>
              <a:t>Ndamuyanda</a:t>
            </a:r>
            <a:r>
              <a:rPr dirty="0" lang="en-US" smtClean="0"/>
              <a:t> </a:t>
            </a:r>
            <a:r>
              <a:rPr dirty="0" lang="en-US" err="1" smtClean="0"/>
              <a:t>ame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indent="0" marL="109728">
              <a:buNone/>
            </a:pPr>
            <a:endParaRPr dirty="0" lang="en-US" smtClean="0"/>
          </a:p>
          <a:p>
            <a:pPr algn="ctr" indent="0" marL="109728">
              <a:buNone/>
            </a:pPr>
            <a:r>
              <a:rPr dirty="0" sz="1800" i="1" lang="en-US">
                <a:hlinkClick r:id="rId1" action="ppaction://hlinksldjump"/>
              </a:rPr>
              <a:t>2</a:t>
            </a:r>
            <a:r>
              <a:rPr dirty="0" sz="1800" i="1" lang="en-US"/>
              <a:t>, </a:t>
            </a:r>
            <a:r>
              <a:rPr dirty="0" sz="1800" i="1" lang="en-US">
                <a:hlinkClick r:id="rId2" action="ppaction://hlinksldjump"/>
              </a:rPr>
              <a:t>3</a:t>
            </a:r>
            <a:r>
              <a:rPr dirty="0" sz="1800" i="1" lang="en-US"/>
              <a:t>, </a:t>
            </a:r>
            <a:r>
              <a:rPr dirty="0" sz="1800" i="1" lang="en-US">
                <a:hlinkClick r:id="rId3" action="ppaction://hlinksldjump"/>
              </a:rPr>
              <a:t>4</a:t>
            </a:r>
            <a:r>
              <a:rPr dirty="0" sz="1800" i="1" lang="en-US"/>
              <a:t>, </a:t>
            </a:r>
            <a:r>
              <a:rPr dirty="0" sz="1800" i="1" lang="en-US">
                <a:hlinkClick r:id="" action="ppaction://hlinkshowjump?jump=firstslide"/>
              </a:rPr>
              <a:t>&lt;&lt;Titles&gt;&gt;</a:t>
            </a:r>
            <a:endParaRPr dirty="0" sz="1800" i="1" lang="en-US"/>
          </a:p>
        </p:txBody>
      </p:sp>
      <p:sp>
        <p:nvSpPr>
          <p:cNvPr id="1048897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3600" i="1" lang="en-US" err="1" smtClean="0"/>
              <a:t>Ciindululo</a:t>
            </a:r>
            <a:r>
              <a:rPr dirty="0" sz="3600" i="1" lang="en-US" smtClean="0"/>
              <a:t>:</a:t>
            </a:r>
            <a:endParaRPr dirty="0" sz="3600" i="1" lang="en-US"/>
          </a:p>
        </p:txBody>
      </p:sp>
    </p:spTree>
  </p:cSld>
  <p:clrMapOvr>
    <a:masterClrMapping/>
  </p:clrMapOvr>
  <p:timing/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7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98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Wandiyanda</a:t>
            </a:r>
            <a:r>
              <a:rPr dirty="0" lang="en-US" smtClean="0"/>
              <a:t> </a:t>
            </a:r>
            <a:r>
              <a:rPr dirty="0" lang="en-US" err="1" smtClean="0"/>
              <a:t>ame</a:t>
            </a:r>
            <a:r>
              <a:rPr dirty="0" lang="en-US" smtClean="0"/>
              <a:t>, </a:t>
            </a:r>
            <a:r>
              <a:rPr dirty="0" lang="en-US" err="1" smtClean="0"/>
              <a:t>ndamuyanda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Nduyando</a:t>
            </a:r>
            <a:r>
              <a:rPr dirty="0" lang="en-US" smtClean="0"/>
              <a:t> </a:t>
            </a:r>
            <a:r>
              <a:rPr dirty="0" lang="en-US" err="1" smtClean="0"/>
              <a:t>lwaka</a:t>
            </a:r>
            <a:r>
              <a:rPr dirty="0" lang="en-US" smtClean="0"/>
              <a:t> </a:t>
            </a:r>
            <a:r>
              <a:rPr dirty="0" lang="en-US" err="1" smtClean="0"/>
              <a:t>muleta</a:t>
            </a:r>
            <a:r>
              <a:rPr dirty="0" lang="en-US" smtClean="0"/>
              <a:t> </a:t>
            </a:r>
            <a:r>
              <a:rPr dirty="0" lang="en-US" err="1" smtClean="0"/>
              <a:t>ansi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Nduyando</a:t>
            </a:r>
            <a:r>
              <a:rPr dirty="0" lang="en-US" smtClean="0"/>
              <a:t> </a:t>
            </a:r>
            <a:r>
              <a:rPr dirty="0" lang="en-US" err="1" smtClean="0"/>
              <a:t>lwamucita</a:t>
            </a:r>
            <a:r>
              <a:rPr dirty="0" lang="en-US" smtClean="0"/>
              <a:t> </a:t>
            </a:r>
            <a:r>
              <a:rPr dirty="0" lang="en-US" err="1" smtClean="0"/>
              <a:t>amfwide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Ndasinizya</a:t>
            </a:r>
            <a:r>
              <a:rPr dirty="0" lang="en-US" smtClean="0"/>
              <a:t> </a:t>
            </a:r>
            <a:r>
              <a:rPr dirty="0" lang="en-US" err="1" smtClean="0"/>
              <a:t>kuti</a:t>
            </a:r>
            <a:r>
              <a:rPr dirty="0" lang="en-US" smtClean="0"/>
              <a:t> </a:t>
            </a:r>
            <a:r>
              <a:rPr dirty="0" lang="en-US" err="1" smtClean="0"/>
              <a:t>wandiyanda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algn="ctr" indent="0" marL="109728">
              <a:buNone/>
            </a:pPr>
            <a:r>
              <a:rPr dirty="0" sz="1800" i="1" lang="en-US">
                <a:hlinkClick r:id="rId1" action="ppaction://hlinksldjump"/>
              </a:rPr>
              <a:t>&lt;&lt;CIINDULULO&gt;&gt;</a:t>
            </a:r>
            <a:endParaRPr dirty="0" sz="1800" i="1" lang="en-US"/>
          </a:p>
        </p:txBody>
      </p:sp>
      <p:sp>
        <p:nvSpPr>
          <p:cNvPr id="1048899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2</a:t>
            </a:r>
            <a:endParaRPr dirty="0" lang="en-US"/>
          </a:p>
        </p:txBody>
      </p:sp>
    </p:spTree>
  </p:cSld>
  <p:clrMapOvr>
    <a:masterClrMapping/>
  </p:clrMapOvr>
  <p:timing/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7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00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Ndabuzigwa</a:t>
            </a:r>
            <a:r>
              <a:rPr dirty="0" lang="en-US" smtClean="0"/>
              <a:t> </a:t>
            </a:r>
            <a:r>
              <a:rPr dirty="0" lang="en-US" err="1" smtClean="0"/>
              <a:t>inga</a:t>
            </a:r>
            <a:r>
              <a:rPr dirty="0" lang="en-US" smtClean="0"/>
              <a:t> </a:t>
            </a:r>
            <a:r>
              <a:rPr dirty="0" lang="en-US" err="1" smtClean="0"/>
              <a:t>ndilaambanzi</a:t>
            </a:r>
            <a:r>
              <a:rPr dirty="0" lang="en-US"/>
              <a:t>?</a:t>
            </a:r>
            <a:endParaRPr dirty="0" lang="en-US" smtClean="0"/>
          </a:p>
          <a:p>
            <a:pPr indent="0" marL="109728">
              <a:buNone/>
            </a:pPr>
            <a:r>
              <a:rPr dirty="0" lang="en-US" err="1" smtClean="0"/>
              <a:t>Majwi</a:t>
            </a:r>
            <a:r>
              <a:rPr dirty="0" lang="en-US" smtClean="0"/>
              <a:t> </a:t>
            </a:r>
            <a:r>
              <a:rPr dirty="0" lang="en-US" err="1" smtClean="0"/>
              <a:t>ngenkozya</a:t>
            </a:r>
            <a:r>
              <a:rPr dirty="0" lang="en-US" smtClean="0"/>
              <a:t> </a:t>
            </a:r>
            <a:r>
              <a:rPr dirty="0" lang="en-US" err="1" smtClean="0"/>
              <a:t>kuvuwa</a:t>
            </a:r>
            <a:r>
              <a:rPr dirty="0" lang="en-US" smtClean="0"/>
              <a:t> </a:t>
            </a:r>
            <a:r>
              <a:rPr dirty="0" lang="en-US" err="1" smtClean="0"/>
              <a:t>ngaaya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Muuya</a:t>
            </a:r>
            <a:r>
              <a:rPr dirty="0" lang="en-US" smtClean="0"/>
              <a:t> </a:t>
            </a:r>
            <a:r>
              <a:rPr dirty="0" lang="en-US" err="1" smtClean="0"/>
              <a:t>wa-Leza</a:t>
            </a:r>
            <a:r>
              <a:rPr dirty="0" lang="en-US" smtClean="0"/>
              <a:t> </a:t>
            </a:r>
            <a:r>
              <a:rPr dirty="0" lang="en-US" err="1" smtClean="0"/>
              <a:t>ulandyambila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Kuti</a:t>
            </a:r>
            <a:r>
              <a:rPr dirty="0" lang="en-US" smtClean="0"/>
              <a:t> </a:t>
            </a:r>
            <a:r>
              <a:rPr dirty="0" lang="en-US" err="1" smtClean="0"/>
              <a:t>Jesu</a:t>
            </a:r>
            <a:r>
              <a:rPr dirty="0" lang="en-US" smtClean="0"/>
              <a:t> </a:t>
            </a:r>
            <a:r>
              <a:rPr dirty="0" lang="en-US" err="1" smtClean="0"/>
              <a:t>lyoonse</a:t>
            </a:r>
            <a:r>
              <a:rPr dirty="0" lang="en-US" smtClean="0"/>
              <a:t> </a:t>
            </a:r>
            <a:r>
              <a:rPr dirty="0" lang="en-US" err="1" smtClean="0"/>
              <a:t>wandiyanda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indent="0" marL="109728">
              <a:buNone/>
            </a:pPr>
            <a:endParaRPr dirty="0" lang="en-US" smtClean="0"/>
          </a:p>
          <a:p>
            <a:pPr algn="ctr" indent="0" marL="109728">
              <a:buNone/>
            </a:pPr>
            <a:r>
              <a:rPr dirty="0" sz="1800" i="1" lang="en-US">
                <a:hlinkClick r:id="rId1" action="ppaction://hlinksldjump"/>
              </a:rPr>
              <a:t>&lt;&lt;CIINDULULO&gt;&gt;</a:t>
            </a:r>
            <a:endParaRPr dirty="0" sz="1800" i="1" lang="en-US"/>
          </a:p>
        </p:txBody>
      </p:sp>
      <p:sp>
        <p:nvSpPr>
          <p:cNvPr id="1048901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3</a:t>
            </a:r>
            <a:endParaRPr dirty="0" lang="en-US"/>
          </a:p>
        </p:txBody>
      </p:sp>
    </p:spTree>
  </p:cSld>
  <p:clrMapOvr>
    <a:masterClrMapping/>
  </p:clrMapOvr>
  <p:timing/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7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02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Moyo</a:t>
            </a:r>
            <a:r>
              <a:rPr dirty="0" lang="en-US" smtClean="0"/>
              <a:t> </a:t>
            </a:r>
            <a:r>
              <a:rPr dirty="0" lang="en-US" err="1" smtClean="0"/>
              <a:t>wangu</a:t>
            </a:r>
            <a:r>
              <a:rPr dirty="0" lang="en-US" smtClean="0"/>
              <a:t> </a:t>
            </a:r>
            <a:r>
              <a:rPr dirty="0" lang="en-US" err="1" smtClean="0"/>
              <a:t>uli</a:t>
            </a:r>
            <a:r>
              <a:rPr dirty="0" lang="en-US" smtClean="0"/>
              <a:t> </a:t>
            </a:r>
            <a:r>
              <a:rPr dirty="0" lang="en-US" err="1" smtClean="0"/>
              <a:t>aluyando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Nkaambo</a:t>
            </a:r>
            <a:r>
              <a:rPr dirty="0" lang="en-US" smtClean="0"/>
              <a:t> </a:t>
            </a:r>
            <a:r>
              <a:rPr dirty="0" lang="en-US" err="1" smtClean="0"/>
              <a:t>Jesu</a:t>
            </a:r>
            <a:r>
              <a:rPr dirty="0" lang="en-US" smtClean="0"/>
              <a:t> </a:t>
            </a:r>
            <a:r>
              <a:rPr dirty="0" lang="en-US" err="1" smtClean="0"/>
              <a:t>ngu-muvuni</a:t>
            </a:r>
            <a:r>
              <a:rPr dirty="0" lang="en-US" smtClean="0"/>
              <a:t> </a:t>
            </a:r>
            <a:r>
              <a:rPr dirty="0" lang="en-US" err="1" smtClean="0"/>
              <a:t>wangu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Ndamubelekela</a:t>
            </a:r>
            <a:r>
              <a:rPr dirty="0" lang="en-US" smtClean="0"/>
              <a:t> </a:t>
            </a:r>
            <a:r>
              <a:rPr dirty="0" lang="en-US" err="1" smtClean="0"/>
              <a:t>amoyo</a:t>
            </a:r>
            <a:r>
              <a:rPr dirty="0" lang="en-US" smtClean="0"/>
              <a:t> </a:t>
            </a:r>
            <a:r>
              <a:rPr dirty="0" lang="en-US" err="1" smtClean="0"/>
              <a:t>woonse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Nkaambo</a:t>
            </a:r>
            <a:r>
              <a:rPr dirty="0" lang="en-US" smtClean="0"/>
              <a:t> </a:t>
            </a:r>
            <a:r>
              <a:rPr dirty="0" lang="en-US" err="1" smtClean="0"/>
              <a:t>ndashoma</a:t>
            </a:r>
            <a:r>
              <a:rPr dirty="0" lang="en-US" smtClean="0"/>
              <a:t> </a:t>
            </a:r>
            <a:r>
              <a:rPr dirty="0" lang="en-US" err="1" smtClean="0"/>
              <a:t>luyando</a:t>
            </a:r>
            <a:r>
              <a:rPr dirty="0" lang="en-US" smtClean="0"/>
              <a:t> </a:t>
            </a:r>
            <a:r>
              <a:rPr dirty="0" lang="en-US" err="1" smtClean="0"/>
              <a:t>lwakwe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indent="0" marL="109728">
              <a:buNone/>
            </a:pPr>
            <a:endParaRPr dirty="0" lang="en-US" smtClean="0"/>
          </a:p>
          <a:p>
            <a:pPr algn="ctr" indent="0" marL="109728">
              <a:buNone/>
            </a:pPr>
            <a:r>
              <a:rPr dirty="0" sz="1800" i="1" lang="en-US" smtClean="0">
                <a:hlinkClick r:id="rId1" action="ppaction://hlinksldjump"/>
              </a:rPr>
              <a:t>&lt;&lt;CIINDULULO&gt;&gt;</a:t>
            </a:r>
            <a:endParaRPr dirty="0" sz="1800" i="1" lang="en-US"/>
          </a:p>
        </p:txBody>
      </p:sp>
      <p:sp>
        <p:nvSpPr>
          <p:cNvPr id="1048903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4</a:t>
            </a:r>
            <a:endParaRPr dirty="0" lang="en-US"/>
          </a:p>
        </p:txBody>
      </p:sp>
    </p:spTree>
  </p:cSld>
  <p:clrMapOvr>
    <a:masterClrMapping/>
  </p:clrMapOvr>
  <p:timing/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7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04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Ciindi</a:t>
            </a:r>
            <a:r>
              <a:rPr dirty="0" lang="en-US" smtClean="0"/>
              <a:t> </a:t>
            </a:r>
            <a:r>
              <a:rPr dirty="0" lang="en-US" err="1" smtClean="0"/>
              <a:t>cilijisi</a:t>
            </a:r>
            <a:r>
              <a:rPr dirty="0" lang="en-US" smtClean="0"/>
              <a:t> </a:t>
            </a:r>
            <a:r>
              <a:rPr dirty="0" lang="en-US" err="1" smtClean="0"/>
              <a:t>coolwe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Ncendili</a:t>
            </a:r>
            <a:r>
              <a:rPr dirty="0" lang="en-US" smtClean="0"/>
              <a:t> </a:t>
            </a:r>
            <a:r>
              <a:rPr dirty="0" lang="en-US" err="1" smtClean="0"/>
              <a:t>kulinguwe</a:t>
            </a:r>
            <a:r>
              <a:rPr dirty="0" lang="en-US" smtClean="0"/>
              <a:t>,;</a:t>
            </a:r>
          </a:p>
          <a:p>
            <a:pPr indent="0" marL="109728">
              <a:buNone/>
            </a:pPr>
            <a:r>
              <a:rPr dirty="0" lang="en-US" err="1" smtClean="0"/>
              <a:t>Cilijisi</a:t>
            </a:r>
            <a:r>
              <a:rPr dirty="0" lang="en-US" smtClean="0"/>
              <a:t> </a:t>
            </a:r>
            <a:r>
              <a:rPr dirty="0" lang="en-US" err="1" smtClean="0"/>
              <a:t>lubatamo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Luzwa</a:t>
            </a:r>
            <a:r>
              <a:rPr dirty="0" lang="en-US" smtClean="0"/>
              <a:t> </a:t>
            </a:r>
            <a:r>
              <a:rPr dirty="0" lang="en-US" err="1" smtClean="0"/>
              <a:t>ku-mufutuli</a:t>
            </a:r>
            <a:r>
              <a:rPr dirty="0" lang="en-US" smtClean="0"/>
              <a:t>.</a:t>
            </a:r>
            <a:endParaRPr dirty="0" lang="en-US"/>
          </a:p>
        </p:txBody>
      </p:sp>
      <p:sp>
        <p:nvSpPr>
          <p:cNvPr id="1048905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3600" lang="en-US" smtClean="0"/>
              <a:t>223. NDILAMUYANDA A MUVUNI</a:t>
            </a:r>
            <a:br>
              <a:rPr dirty="0" sz="3600" lang="en-US" smtClean="0"/>
            </a:br>
            <a:r>
              <a:rPr dirty="0" sz="1800" i="1" lang="en-US" smtClean="0"/>
              <a:t>Tune: Silver threads</a:t>
            </a:r>
            <a:endParaRPr dirty="0" sz="1800" i="1" lang="en-US"/>
          </a:p>
        </p:txBody>
      </p:sp>
    </p:spTree>
  </p:cSld>
  <p:clrMapOvr>
    <a:masterClrMapping/>
  </p:clrMapOvr>
  <p:timing/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7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06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Ndilamuyanda</a:t>
            </a:r>
            <a:r>
              <a:rPr dirty="0" lang="en-US" smtClean="0"/>
              <a:t> </a:t>
            </a:r>
            <a:r>
              <a:rPr dirty="0" lang="en-US" err="1" smtClean="0"/>
              <a:t>muvuni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Ndilamuyanda</a:t>
            </a:r>
            <a:r>
              <a:rPr dirty="0" lang="en-US" smtClean="0"/>
              <a:t> </a:t>
            </a:r>
            <a:r>
              <a:rPr dirty="0" lang="en-US" err="1" smtClean="0"/>
              <a:t>jesu</a:t>
            </a:r>
            <a:endParaRPr dirty="0" lang="en-US" smtClean="0"/>
          </a:p>
          <a:p>
            <a:pPr indent="0" marL="109728">
              <a:buNone/>
            </a:pPr>
            <a:r>
              <a:rPr dirty="0" lang="en-US" err="1" smtClean="0"/>
              <a:t>Akaambo</a:t>
            </a:r>
            <a:r>
              <a:rPr dirty="0" lang="en-US" smtClean="0"/>
              <a:t> </a:t>
            </a:r>
            <a:r>
              <a:rPr dirty="0" lang="en-US" err="1" smtClean="0"/>
              <a:t>ngo-munununi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Wandiyanda</a:t>
            </a:r>
            <a:r>
              <a:rPr dirty="0" lang="en-US" smtClean="0"/>
              <a:t> </a:t>
            </a:r>
            <a:r>
              <a:rPr dirty="0" lang="en-US" err="1" smtClean="0"/>
              <a:t>awalo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indent="0" marL="109728">
              <a:buNone/>
            </a:pPr>
            <a:endParaRPr dirty="0" lang="en-US" smtClean="0"/>
          </a:p>
          <a:p>
            <a:pPr algn="ctr" indent="0" marL="109728">
              <a:buNone/>
            </a:pPr>
            <a:r>
              <a:rPr dirty="0" sz="1800" i="1" lang="en-US">
                <a:hlinkClick r:id="rId1" action="ppaction://hlinksldjump"/>
              </a:rPr>
              <a:t>2</a:t>
            </a:r>
            <a:r>
              <a:rPr dirty="0" sz="1800" i="1" lang="en-US"/>
              <a:t>, </a:t>
            </a:r>
            <a:r>
              <a:rPr dirty="0" sz="1800" i="1" lang="en-US">
                <a:hlinkClick r:id="rId2" action="ppaction://hlinksldjump"/>
              </a:rPr>
              <a:t>3</a:t>
            </a:r>
            <a:r>
              <a:rPr dirty="0" sz="1800" i="1" lang="en-US"/>
              <a:t>, </a:t>
            </a:r>
            <a:r>
              <a:rPr dirty="0" sz="1800" i="1" lang="en-US">
                <a:hlinkClick r:id="rId3" action="ppaction://hlinksldjump"/>
              </a:rPr>
              <a:t>4</a:t>
            </a:r>
            <a:r>
              <a:rPr dirty="0" sz="1800" i="1" lang="en-US"/>
              <a:t>, </a:t>
            </a:r>
            <a:r>
              <a:rPr dirty="0" sz="1800" i="1" lang="en-US">
                <a:hlinkClick r:id="" action="ppaction://hlinkshowjump?jump=firstslide"/>
              </a:rPr>
              <a:t>&lt;&lt;Titles&gt;&gt;</a:t>
            </a:r>
            <a:endParaRPr dirty="0" sz="1800" i="1" lang="en-US"/>
          </a:p>
        </p:txBody>
      </p:sp>
      <p:sp>
        <p:nvSpPr>
          <p:cNvPr id="1048907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3600" i="1" lang="en-US" err="1" smtClean="0"/>
              <a:t>Ciindululo</a:t>
            </a:r>
            <a:r>
              <a:rPr dirty="0" sz="3600" i="1" lang="en-US" smtClean="0"/>
              <a:t>:</a:t>
            </a:r>
            <a:endParaRPr dirty="0" sz="3600" i="1" lang="en-US"/>
          </a:p>
        </p:txBody>
      </p:sp>
    </p:spTree>
  </p:cSld>
  <p:clrMapOvr>
    <a:masterClrMapping/>
  </p:clrMapOvr>
  <p:timing/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8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08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Mpendili</a:t>
            </a:r>
            <a:r>
              <a:rPr dirty="0" lang="en-US" smtClean="0"/>
              <a:t> </a:t>
            </a:r>
            <a:r>
              <a:rPr dirty="0" lang="en-US" err="1" smtClean="0"/>
              <a:t>ndakankamana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Kubona</a:t>
            </a:r>
            <a:r>
              <a:rPr dirty="0" lang="en-US" smtClean="0"/>
              <a:t> </a:t>
            </a:r>
            <a:r>
              <a:rPr dirty="0" lang="en-US" err="1" smtClean="0"/>
              <a:t>luse</a:t>
            </a:r>
            <a:r>
              <a:rPr dirty="0" lang="en-US" smtClean="0"/>
              <a:t> </a:t>
            </a:r>
            <a:r>
              <a:rPr dirty="0" lang="en-US" err="1" smtClean="0"/>
              <a:t>lwakwe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Kalupegwa</a:t>
            </a:r>
            <a:r>
              <a:rPr dirty="0" lang="en-US" smtClean="0"/>
              <a:t> </a:t>
            </a:r>
            <a:r>
              <a:rPr dirty="0" lang="en-US" err="1" smtClean="0"/>
              <a:t>kulindime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Kalundipa</a:t>
            </a:r>
            <a:r>
              <a:rPr dirty="0" lang="en-US" smtClean="0"/>
              <a:t> </a:t>
            </a:r>
            <a:r>
              <a:rPr dirty="0" lang="en-US" err="1" smtClean="0"/>
              <a:t>luumuno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indent="0" marL="109728">
              <a:buNone/>
            </a:pPr>
            <a:endParaRPr dirty="0" lang="en-US" smtClean="0"/>
          </a:p>
          <a:p>
            <a:pPr algn="ctr" indent="0" marL="109728">
              <a:buNone/>
            </a:pPr>
            <a:r>
              <a:rPr dirty="0" sz="1800" i="1" lang="en-US">
                <a:hlinkClick r:id="rId1" action="ppaction://hlinksldjump"/>
              </a:rPr>
              <a:t>&lt;&lt;CIINDULULO&gt;&gt;</a:t>
            </a:r>
            <a:endParaRPr dirty="0" sz="1800" i="1" lang="en-US"/>
          </a:p>
        </p:txBody>
      </p:sp>
      <p:sp>
        <p:nvSpPr>
          <p:cNvPr id="1048909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2</a:t>
            </a:r>
            <a:endParaRPr dirty="0" lang="en-US"/>
          </a:p>
        </p:txBody>
      </p:sp>
    </p:spTree>
  </p:cSld>
  <p:clrMapOvr>
    <a:masterClrMapping/>
  </p:clrMapOvr>
  <p:timing/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8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10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Moyo</a:t>
            </a:r>
            <a:r>
              <a:rPr dirty="0" lang="en-US" smtClean="0"/>
              <a:t> </a:t>
            </a:r>
            <a:r>
              <a:rPr dirty="0" lang="en-US" err="1" smtClean="0"/>
              <a:t>tubwene</a:t>
            </a:r>
            <a:r>
              <a:rPr dirty="0" lang="en-US" smtClean="0"/>
              <a:t> </a:t>
            </a:r>
            <a:r>
              <a:rPr dirty="0" lang="en-US" err="1" smtClean="0"/>
              <a:t>kabotu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Kulinguwe</a:t>
            </a:r>
            <a:r>
              <a:rPr dirty="0" lang="en-US" smtClean="0"/>
              <a:t> </a:t>
            </a:r>
            <a:r>
              <a:rPr dirty="0" lang="en-US" err="1" smtClean="0"/>
              <a:t>wabomba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Nekuba</a:t>
            </a:r>
            <a:r>
              <a:rPr dirty="0" lang="en-US" smtClean="0"/>
              <a:t> </a:t>
            </a:r>
            <a:r>
              <a:rPr dirty="0" lang="en-US" err="1" smtClean="0"/>
              <a:t>boobo</a:t>
            </a:r>
            <a:r>
              <a:rPr dirty="0" lang="en-US" smtClean="0"/>
              <a:t> </a:t>
            </a:r>
            <a:r>
              <a:rPr dirty="0" lang="en-US" err="1" smtClean="0"/>
              <a:t>ncishomyo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Ndiyopona</a:t>
            </a:r>
            <a:r>
              <a:rPr dirty="0" lang="en-US" smtClean="0"/>
              <a:t> </a:t>
            </a:r>
            <a:r>
              <a:rPr dirty="0" lang="en-US" err="1" smtClean="0"/>
              <a:t>anguwe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indent="0" marL="109728">
              <a:buNone/>
            </a:pPr>
            <a:endParaRPr dirty="0" lang="en-US" smtClean="0"/>
          </a:p>
          <a:p>
            <a:pPr algn="ctr" indent="0" marL="109728">
              <a:buNone/>
            </a:pPr>
            <a:r>
              <a:rPr dirty="0" sz="1800" i="1" lang="en-US">
                <a:hlinkClick r:id="rId1" action="ppaction://hlinksldjump"/>
              </a:rPr>
              <a:t>&lt;&lt;CIINDULULO&gt;&gt;</a:t>
            </a:r>
            <a:endParaRPr dirty="0" sz="1800" i="1" lang="en-US"/>
          </a:p>
        </p:txBody>
      </p:sp>
      <p:sp>
        <p:nvSpPr>
          <p:cNvPr id="1048911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3</a:t>
            </a:r>
            <a:endParaRPr dirty="0" lang="en-US"/>
          </a:p>
        </p:txBody>
      </p:sp>
    </p:spTree>
  </p:cSld>
  <p:clrMapOvr>
    <a:masterClrMapping/>
  </p:clrMapOvr>
  <p:timing/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8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12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/>
              <a:t>Coolwe</a:t>
            </a:r>
            <a:r>
              <a:rPr dirty="0" lang="en-US"/>
              <a:t> </a:t>
            </a:r>
            <a:r>
              <a:rPr dirty="0" lang="en-US" err="1"/>
              <a:t>eeci</a:t>
            </a:r>
            <a:r>
              <a:rPr dirty="0" lang="en-US"/>
              <a:t> </a:t>
            </a:r>
            <a:r>
              <a:rPr dirty="0" lang="en-US" err="1"/>
              <a:t>acikale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Andiye</a:t>
            </a:r>
            <a:r>
              <a:rPr dirty="0" lang="en-US" smtClean="0"/>
              <a:t> </a:t>
            </a:r>
            <a:r>
              <a:rPr dirty="0" lang="en-US" err="1" smtClean="0"/>
              <a:t>kuli-Jesu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Ndijane</a:t>
            </a:r>
            <a:r>
              <a:rPr dirty="0" lang="en-US" smtClean="0"/>
              <a:t> </a:t>
            </a:r>
            <a:r>
              <a:rPr dirty="0" lang="en-US" err="1" smtClean="0"/>
              <a:t>bupono</a:t>
            </a:r>
            <a:r>
              <a:rPr dirty="0" lang="en-US" smtClean="0"/>
              <a:t> </a:t>
            </a:r>
            <a:r>
              <a:rPr dirty="0" lang="en-US" err="1" smtClean="0"/>
              <a:t>bwakwe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Andimuzibisisye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indent="0" marL="109728">
              <a:buNone/>
            </a:pPr>
            <a:endParaRPr dirty="0" lang="en-US" smtClean="0"/>
          </a:p>
          <a:p>
            <a:pPr algn="ctr" indent="0" marL="109728">
              <a:buNone/>
            </a:pPr>
            <a:r>
              <a:rPr dirty="0" sz="1800" i="1" lang="en-US" smtClean="0">
                <a:hlinkClick r:id="rId1" action="ppaction://hlinksldjump"/>
              </a:rPr>
              <a:t>&lt;&lt;CIINDULULO&gt;&gt;</a:t>
            </a:r>
            <a:endParaRPr dirty="0" sz="1800" i="1" lang="en-US"/>
          </a:p>
        </p:txBody>
      </p:sp>
      <p:sp>
        <p:nvSpPr>
          <p:cNvPr id="1048913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4</a:t>
            </a:r>
            <a:endParaRPr dirty="0" lang="en-US"/>
          </a:p>
        </p:txBody>
      </p:sp>
    </p:spTree>
  </p:cSld>
  <p:clrMapOvr>
    <a:masterClrMapping/>
  </p:clrMapOvr>
  <p:timing/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8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14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Munyika</a:t>
            </a:r>
            <a:r>
              <a:rPr dirty="0" lang="en-US" smtClean="0"/>
              <a:t> </a:t>
            </a:r>
            <a:r>
              <a:rPr dirty="0" lang="en-US" err="1" smtClean="0"/>
              <a:t>muli</a:t>
            </a:r>
            <a:r>
              <a:rPr dirty="0" lang="en-US" smtClean="0"/>
              <a:t> </a:t>
            </a:r>
            <a:r>
              <a:rPr dirty="0" lang="en-US" err="1" smtClean="0"/>
              <a:t>zisunko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Zilasunka</a:t>
            </a:r>
            <a:r>
              <a:rPr dirty="0" lang="en-US" smtClean="0"/>
              <a:t> </a:t>
            </a:r>
            <a:r>
              <a:rPr dirty="0" lang="en-US" err="1" smtClean="0"/>
              <a:t>moyo</a:t>
            </a:r>
            <a:r>
              <a:rPr dirty="0" lang="en-US" smtClean="0"/>
              <a:t> </a:t>
            </a:r>
            <a:r>
              <a:rPr dirty="0" lang="en-US" err="1" smtClean="0"/>
              <a:t>wangu</a:t>
            </a:r>
            <a:r>
              <a:rPr dirty="0" lang="en-US"/>
              <a:t>.</a:t>
            </a:r>
          </a:p>
        </p:txBody>
      </p:sp>
      <p:sp>
        <p:nvSpPr>
          <p:cNvPr id="1048915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3600" lang="en-US" smtClean="0"/>
              <a:t>234. MUNYIKA MULI ZISUNKO</a:t>
            </a:r>
            <a:br>
              <a:rPr dirty="0" sz="3600" lang="en-US" smtClean="0"/>
            </a:br>
            <a:r>
              <a:rPr dirty="0" sz="1800" i="1" lang="en-US" smtClean="0"/>
              <a:t>Tune: There are many temptations</a:t>
            </a:r>
            <a:endParaRPr dirty="0" i="1" lang="en-US"/>
          </a:p>
        </p:txBody>
      </p:sp>
    </p:spTree>
  </p:cSld>
  <p:clrMapOvr>
    <a:masterClrMapping/>
  </p:clrMapOvr>
  <p:timing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4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8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0">
              <a:buNone/>
            </a:pP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Ndashoma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mulufu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lwako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Ncindasikila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; </a:t>
            </a:r>
          </a:p>
          <a:p>
            <a:pPr indent="0" marL="0">
              <a:buNone/>
            </a:pPr>
            <a:r>
              <a:rPr dirty="0" lang="en-US" err="1" smtClean="0">
                <a:solidFill>
                  <a:schemeClr val="tx1">
                    <a:tint val="75000"/>
                  </a:schemeClr>
                </a:solidFill>
              </a:rPr>
              <a:t>Ndisilike</a:t>
            </a:r>
            <a:r>
              <a:rPr dirty="0" lang="en-US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ndityokede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mvune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lang="en-US" err="1" smtClean="0">
                <a:solidFill>
                  <a:schemeClr val="tx1">
                    <a:tint val="75000"/>
                  </a:schemeClr>
                </a:solidFill>
              </a:rPr>
              <a:t>akuse</a:t>
            </a:r>
            <a:r>
              <a:rPr dirty="0" lang="en-US" smtClean="0">
                <a:solidFill>
                  <a:schemeClr val="tx1">
                    <a:tint val="75000"/>
                  </a:schemeClr>
                </a:solidFill>
              </a:rPr>
              <a:t>.</a:t>
            </a:r>
          </a:p>
          <a:p>
            <a:pPr indent="0" marL="0">
              <a:buNone/>
            </a:pPr>
            <a:r>
              <a:rPr dirty="0" sz="2400" lang="en-US" smtClean="0">
                <a:solidFill>
                  <a:schemeClr val="tx1">
                    <a:tint val="75000"/>
                  </a:schemeClr>
                </a:solidFill>
                <a:hlinkClick r:id="rId1" action="ppaction://hlinksldjump"/>
              </a:rPr>
              <a:t>&lt;&lt;</a:t>
            </a:r>
            <a:r>
              <a:rPr dirty="0" sz="2400" lang="en-US" err="1" smtClean="0">
                <a:solidFill>
                  <a:schemeClr val="tx1">
                    <a:tint val="75000"/>
                  </a:schemeClr>
                </a:solidFill>
                <a:hlinkClick r:id="rId1" action="ppaction://hlinksldjump"/>
              </a:rPr>
              <a:t>Ciindululo</a:t>
            </a:r>
            <a:r>
              <a:rPr dirty="0" sz="2400" lang="en-US" smtClean="0">
                <a:solidFill>
                  <a:schemeClr val="tx1">
                    <a:tint val="75000"/>
                  </a:schemeClr>
                </a:solidFill>
                <a:hlinkClick r:id="rId1" action="ppaction://hlinksldjump"/>
              </a:rPr>
              <a:t>&gt;&gt;  </a:t>
            </a:r>
            <a:endParaRPr dirty="0" sz="2400" lang="en-US">
              <a:solidFill>
                <a:schemeClr val="tx1">
                  <a:tint val="75000"/>
                </a:schemeClr>
              </a:solidFill>
            </a:endParaRPr>
          </a:p>
          <a:p>
            <a:pPr indent="0" marL="0">
              <a:buNone/>
            </a:pPr>
            <a:endParaRPr dirty="0" lang="en-US"/>
          </a:p>
        </p:txBody>
      </p:sp>
      <p:sp>
        <p:nvSpPr>
          <p:cNvPr id="1048629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3</a:t>
            </a:r>
            <a:endParaRPr dirty="0" lang="en-US"/>
          </a:p>
        </p:txBody>
      </p:sp>
    </p:spTree>
  </p:cSld>
  <p:clrMapOvr>
    <a:masterClrMapping/>
  </p:clrMapOvr>
  <p:timing/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8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16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Taata</a:t>
            </a:r>
            <a:r>
              <a:rPr dirty="0" lang="en-US" smtClean="0"/>
              <a:t>, </a:t>
            </a:r>
            <a:r>
              <a:rPr dirty="0" lang="en-US" err="1" smtClean="0"/>
              <a:t>naambi</a:t>
            </a:r>
            <a:r>
              <a:rPr dirty="0" lang="en-US" smtClean="0"/>
              <a:t> </a:t>
            </a:r>
            <a:r>
              <a:rPr dirty="0" lang="en-US" err="1" smtClean="0"/>
              <a:t>ndakabisya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Nsikulubi</a:t>
            </a:r>
            <a:r>
              <a:rPr dirty="0" lang="en-US" smtClean="0"/>
              <a:t>, </a:t>
            </a:r>
            <a:r>
              <a:rPr dirty="0" lang="en-US" err="1" smtClean="0"/>
              <a:t>Leza</a:t>
            </a:r>
            <a:r>
              <a:rPr dirty="0" lang="en-US" smtClean="0"/>
              <a:t> </a:t>
            </a:r>
            <a:r>
              <a:rPr dirty="0" lang="en-US" err="1" smtClean="0"/>
              <a:t>wangu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indent="0" marL="109728">
              <a:buNone/>
            </a:pPr>
            <a:endParaRPr dirty="0" lang="en-US" smtClean="0"/>
          </a:p>
          <a:p>
            <a:pPr algn="ctr" indent="0" marL="109728">
              <a:buNone/>
            </a:pPr>
            <a:r>
              <a:rPr dirty="0" sz="1800" i="1" lang="en-US">
                <a:hlinkClick r:id="rId1" action="ppaction://hlinksldjump"/>
              </a:rPr>
              <a:t>2</a:t>
            </a:r>
            <a:r>
              <a:rPr dirty="0" sz="1800" i="1" lang="en-US"/>
              <a:t>, </a:t>
            </a:r>
            <a:r>
              <a:rPr dirty="0" sz="1800" i="1" lang="en-US">
                <a:hlinkClick r:id="rId2" action="ppaction://hlinksldjump"/>
              </a:rPr>
              <a:t>3</a:t>
            </a:r>
            <a:r>
              <a:rPr dirty="0" sz="1800" i="1" lang="en-US"/>
              <a:t>, </a:t>
            </a:r>
            <a:r>
              <a:rPr dirty="0" sz="1800" i="1" lang="en-US">
                <a:hlinkClick r:id="rId3" action="ppaction://hlinksldjump"/>
              </a:rPr>
              <a:t>4</a:t>
            </a:r>
            <a:r>
              <a:rPr dirty="0" sz="1800" i="1" lang="en-US"/>
              <a:t>, </a:t>
            </a:r>
            <a:r>
              <a:rPr dirty="0" sz="1800" i="1" lang="en-US">
                <a:hlinkClick r:id="rId4" action="ppaction://hlinksldjump"/>
              </a:rPr>
              <a:t>5</a:t>
            </a:r>
            <a:r>
              <a:rPr dirty="0" sz="1800" i="1" lang="en-US"/>
              <a:t>, </a:t>
            </a:r>
            <a:r>
              <a:rPr dirty="0" sz="1800" i="1" lang="en-US">
                <a:hlinkClick r:id="rId5" action="ppaction://hlinksldjump"/>
              </a:rPr>
              <a:t>6</a:t>
            </a:r>
            <a:r>
              <a:rPr dirty="0" sz="1800" i="1" lang="en-US"/>
              <a:t>, </a:t>
            </a:r>
            <a:r>
              <a:rPr dirty="0" sz="1800" i="1" lang="en-US">
                <a:hlinkClick r:id="rId6" action="ppaction://hlinksldjump"/>
              </a:rPr>
              <a:t>7</a:t>
            </a:r>
            <a:r>
              <a:rPr dirty="0" sz="1800" i="1" lang="en-US"/>
              <a:t>, </a:t>
            </a:r>
            <a:r>
              <a:rPr dirty="0" sz="1800" i="1" lang="en-US">
                <a:hlinkClick r:id="rId7" action="ppaction://hlinksldjump"/>
              </a:rPr>
              <a:t>8</a:t>
            </a:r>
            <a:r>
              <a:rPr dirty="0" sz="1800" i="1" lang="en-US"/>
              <a:t>, </a:t>
            </a:r>
            <a:r>
              <a:rPr dirty="0" sz="1800" i="1" lang="en-US">
                <a:hlinkClick r:id="" action="ppaction://hlinkshowjump?jump=firstslide"/>
              </a:rPr>
              <a:t>&lt;&lt;Titles&gt;&gt;</a:t>
            </a:r>
            <a:endParaRPr dirty="0" sz="1800" i="1" lang="en-US"/>
          </a:p>
        </p:txBody>
      </p:sp>
      <p:sp>
        <p:nvSpPr>
          <p:cNvPr id="1048917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3600" i="1" lang="en-US" err="1" smtClean="0"/>
              <a:t>Ciindululo</a:t>
            </a:r>
            <a:r>
              <a:rPr dirty="0" sz="3600" i="1" lang="en-US" smtClean="0"/>
              <a:t>:</a:t>
            </a:r>
            <a:endParaRPr dirty="0" sz="3600" i="1" lang="en-US"/>
          </a:p>
        </p:txBody>
      </p:sp>
    </p:spTree>
  </p:cSld>
  <p:clrMapOvr>
    <a:masterClrMapping/>
  </p:clrMapOvr>
  <p:timing/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8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18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Leza</a:t>
            </a:r>
            <a:r>
              <a:rPr dirty="0" lang="en-US" smtClean="0"/>
              <a:t>, </a:t>
            </a:r>
            <a:r>
              <a:rPr dirty="0" lang="en-US" err="1" smtClean="0"/>
              <a:t>koza</a:t>
            </a:r>
            <a:r>
              <a:rPr dirty="0" lang="en-US" smtClean="0"/>
              <a:t> </a:t>
            </a:r>
            <a:r>
              <a:rPr dirty="0" lang="en-US" err="1" smtClean="0"/>
              <a:t>undigwasye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Ndisweekede</a:t>
            </a:r>
            <a:r>
              <a:rPr dirty="0" lang="en-US" smtClean="0"/>
              <a:t>, </a:t>
            </a:r>
            <a:r>
              <a:rPr dirty="0" lang="en-US" err="1" smtClean="0"/>
              <a:t>Leza</a:t>
            </a:r>
            <a:r>
              <a:rPr dirty="0" lang="en-US" smtClean="0"/>
              <a:t> </a:t>
            </a:r>
            <a:r>
              <a:rPr dirty="0" lang="en-US" err="1" smtClean="0"/>
              <a:t>wangu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indent="0" marL="109728">
              <a:buNone/>
            </a:pPr>
            <a:endParaRPr dirty="0" lang="en-US" smtClean="0"/>
          </a:p>
          <a:p>
            <a:pPr algn="ctr" indent="0" marL="109728">
              <a:buNone/>
            </a:pPr>
            <a:r>
              <a:rPr dirty="0" sz="1800" i="1" lang="en-US">
                <a:hlinkClick r:id="rId1" action="ppaction://hlinksldjump"/>
              </a:rPr>
              <a:t>&lt;&lt;CIINDULULO&gt;&gt;</a:t>
            </a:r>
            <a:endParaRPr dirty="0" sz="1800" i="1" lang="en-US"/>
          </a:p>
        </p:txBody>
      </p:sp>
      <p:sp>
        <p:nvSpPr>
          <p:cNvPr id="1048919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2</a:t>
            </a:r>
            <a:endParaRPr dirty="0" lang="en-US"/>
          </a:p>
        </p:txBody>
      </p:sp>
    </p:spTree>
  </p:cSld>
  <p:clrMapOvr>
    <a:masterClrMapping/>
  </p:clrMapOvr>
  <p:timing/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8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20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Leza</a:t>
            </a:r>
            <a:r>
              <a:rPr dirty="0" lang="en-US"/>
              <a:t> </a:t>
            </a:r>
            <a:r>
              <a:rPr dirty="0" lang="en-US" err="1" smtClean="0"/>
              <a:t>undilekelee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Ndalisisya</a:t>
            </a:r>
            <a:r>
              <a:rPr dirty="0" lang="en-US" smtClean="0"/>
              <a:t> </a:t>
            </a:r>
            <a:r>
              <a:rPr dirty="0" lang="en-US" err="1" smtClean="0"/>
              <a:t>kuli</a:t>
            </a:r>
            <a:r>
              <a:rPr dirty="0" lang="en-US" smtClean="0"/>
              <a:t> </a:t>
            </a:r>
            <a:r>
              <a:rPr dirty="0" lang="en-US" err="1" smtClean="0"/>
              <a:t>nduwe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indent="0" marL="109728">
              <a:buNone/>
            </a:pPr>
            <a:endParaRPr dirty="0" lang="en-US" smtClean="0"/>
          </a:p>
          <a:p>
            <a:pPr algn="ctr" indent="0" marL="109728">
              <a:buNone/>
            </a:pPr>
            <a:r>
              <a:rPr dirty="0" sz="1800" i="1" lang="en-US">
                <a:hlinkClick r:id="rId1" action="ppaction://hlinksldjump"/>
              </a:rPr>
              <a:t>&lt;&lt;CIINDULULO&gt;&gt;</a:t>
            </a:r>
            <a:endParaRPr dirty="0" sz="1800" i="1" lang="en-US"/>
          </a:p>
        </p:txBody>
      </p:sp>
      <p:sp>
        <p:nvSpPr>
          <p:cNvPr id="1048921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3</a:t>
            </a:r>
            <a:endParaRPr dirty="0" lang="en-US"/>
          </a:p>
        </p:txBody>
      </p:sp>
    </p:spTree>
  </p:cSld>
  <p:clrMapOvr>
    <a:masterClrMapping/>
  </p:clrMapOvr>
  <p:timing/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8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22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Saatani</a:t>
            </a:r>
            <a:r>
              <a:rPr dirty="0" lang="en-US" smtClean="0"/>
              <a:t> </a:t>
            </a:r>
            <a:r>
              <a:rPr dirty="0" lang="en-US" err="1" smtClean="0"/>
              <a:t>ulandisunka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Kukuluba</a:t>
            </a:r>
            <a:r>
              <a:rPr dirty="0" lang="en-US" smtClean="0"/>
              <a:t>, </a:t>
            </a:r>
            <a:r>
              <a:rPr dirty="0" lang="en-US" err="1" smtClean="0"/>
              <a:t>Leza</a:t>
            </a:r>
            <a:r>
              <a:rPr dirty="0" lang="en-US" smtClean="0"/>
              <a:t> </a:t>
            </a:r>
            <a:r>
              <a:rPr dirty="0" lang="en-US" err="1" smtClean="0"/>
              <a:t>wangu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indent="0" marL="109728">
              <a:buNone/>
            </a:pPr>
            <a:endParaRPr dirty="0" lang="en-US" smtClean="0"/>
          </a:p>
          <a:p>
            <a:pPr algn="ctr" indent="0" marL="109728">
              <a:buNone/>
            </a:pPr>
            <a:r>
              <a:rPr dirty="0" sz="1800" i="1" lang="en-US">
                <a:hlinkClick r:id="rId1" action="ppaction://hlinksldjump"/>
              </a:rPr>
              <a:t>&lt;&lt;CIINDULULO&gt;&gt;</a:t>
            </a:r>
            <a:endParaRPr dirty="0" sz="1800" i="1" lang="en-US"/>
          </a:p>
        </p:txBody>
      </p:sp>
      <p:sp>
        <p:nvSpPr>
          <p:cNvPr id="1048923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4</a:t>
            </a:r>
            <a:endParaRPr dirty="0" lang="en-US"/>
          </a:p>
        </p:txBody>
      </p:sp>
    </p:spTree>
  </p:cSld>
  <p:clrMapOvr>
    <a:masterClrMapping/>
  </p:clrMapOvr>
  <p:timing/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8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24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Buuya</a:t>
            </a:r>
            <a:r>
              <a:rPr dirty="0" lang="en-US" smtClean="0"/>
              <a:t> </a:t>
            </a:r>
            <a:r>
              <a:rPr dirty="0" lang="en-US" err="1" smtClean="0"/>
              <a:t>bwakwe</a:t>
            </a:r>
            <a:r>
              <a:rPr dirty="0" lang="en-US" smtClean="0"/>
              <a:t> </a:t>
            </a:r>
            <a:r>
              <a:rPr dirty="0" lang="en-US" err="1" smtClean="0"/>
              <a:t>tabumani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Ulibwene</a:t>
            </a:r>
            <a:r>
              <a:rPr dirty="0" lang="en-US" smtClean="0"/>
              <a:t> </a:t>
            </a:r>
            <a:r>
              <a:rPr dirty="0" lang="en-US" err="1" smtClean="0"/>
              <a:t>kweempwa</a:t>
            </a:r>
            <a:r>
              <a:rPr dirty="0" lang="en-US" smtClean="0"/>
              <a:t> </a:t>
            </a:r>
            <a:r>
              <a:rPr dirty="0" lang="en-US" err="1" smtClean="0"/>
              <a:t>kwangu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indent="0" marL="109728">
              <a:buNone/>
            </a:pPr>
            <a:endParaRPr dirty="0" lang="en-US" smtClean="0"/>
          </a:p>
          <a:p>
            <a:pPr algn="ctr" indent="0" marL="109728">
              <a:buNone/>
            </a:pPr>
            <a:r>
              <a:rPr dirty="0" sz="1800" i="1" lang="en-US">
                <a:hlinkClick r:id="rId1" action="ppaction://hlinksldjump"/>
              </a:rPr>
              <a:t>&lt;&lt;CIINDULULO&gt;&gt;</a:t>
            </a:r>
            <a:endParaRPr dirty="0" sz="1800" i="1" lang="en-US"/>
          </a:p>
        </p:txBody>
      </p:sp>
      <p:sp>
        <p:nvSpPr>
          <p:cNvPr id="1048925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5</a:t>
            </a:r>
            <a:endParaRPr dirty="0" lang="en-US"/>
          </a:p>
        </p:txBody>
      </p:sp>
    </p:spTree>
  </p:cSld>
  <p:clrMapOvr>
    <a:masterClrMapping/>
  </p:clrMapOvr>
  <p:timing/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8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26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Jesu</a:t>
            </a:r>
            <a:r>
              <a:rPr dirty="0" lang="en-US" smtClean="0"/>
              <a:t>, we </a:t>
            </a:r>
            <a:r>
              <a:rPr dirty="0" lang="en-US" err="1" smtClean="0"/>
              <a:t>wakandifwida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Utandiindi</a:t>
            </a:r>
            <a:r>
              <a:rPr dirty="0" lang="en-US" smtClean="0"/>
              <a:t>, </a:t>
            </a:r>
            <a:r>
              <a:rPr dirty="0" lang="en-US" err="1" smtClean="0"/>
              <a:t>mwami</a:t>
            </a:r>
            <a:r>
              <a:rPr dirty="0" lang="en-US" smtClean="0"/>
              <a:t> </a:t>
            </a:r>
            <a:r>
              <a:rPr dirty="0" lang="en-US" err="1" smtClean="0"/>
              <a:t>wangu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indent="0" marL="109728">
              <a:buNone/>
            </a:pPr>
            <a:endParaRPr dirty="0" lang="en-US" smtClean="0"/>
          </a:p>
          <a:p>
            <a:pPr algn="ctr" indent="0" marL="109728">
              <a:buNone/>
            </a:pPr>
            <a:r>
              <a:rPr dirty="0" sz="1800" i="1" lang="en-US">
                <a:hlinkClick r:id="rId1" action="ppaction://hlinksldjump"/>
              </a:rPr>
              <a:t>&lt;&lt;CIINDULULO&gt;&gt;</a:t>
            </a:r>
            <a:endParaRPr dirty="0" sz="1800" i="1" lang="en-US"/>
          </a:p>
          <a:p>
            <a:pPr indent="0" marL="109728">
              <a:buNone/>
            </a:pPr>
            <a:endParaRPr dirty="0" lang="en-US"/>
          </a:p>
        </p:txBody>
      </p:sp>
      <p:sp>
        <p:nvSpPr>
          <p:cNvPr id="1048927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6</a:t>
            </a:r>
            <a:endParaRPr dirty="0" lang="en-US"/>
          </a:p>
        </p:txBody>
      </p:sp>
    </p:spTree>
  </p:cSld>
  <p:clrMapOvr>
    <a:masterClrMapping/>
  </p:clrMapOvr>
  <p:timing/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9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28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Muuya</a:t>
            </a:r>
            <a:r>
              <a:rPr dirty="0" lang="en-US" smtClean="0"/>
              <a:t> </a:t>
            </a:r>
            <a:r>
              <a:rPr dirty="0" lang="en-US" err="1" smtClean="0"/>
              <a:t>wako</a:t>
            </a:r>
            <a:r>
              <a:rPr dirty="0" lang="en-US" smtClean="0"/>
              <a:t> </a:t>
            </a:r>
            <a:r>
              <a:rPr dirty="0" lang="en-US" err="1" smtClean="0"/>
              <a:t>uusalala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Utuvune</a:t>
            </a:r>
            <a:r>
              <a:rPr dirty="0" lang="en-US" smtClean="0"/>
              <a:t> </a:t>
            </a:r>
            <a:r>
              <a:rPr dirty="0" lang="en-US" err="1" smtClean="0"/>
              <a:t>swebo</a:t>
            </a:r>
            <a:r>
              <a:rPr dirty="0" lang="en-US" smtClean="0"/>
              <a:t> </a:t>
            </a:r>
            <a:r>
              <a:rPr dirty="0" lang="en-US" err="1" smtClean="0"/>
              <a:t>toonse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indent="0" marL="109728">
              <a:buNone/>
            </a:pPr>
            <a:endParaRPr dirty="0" lang="en-US" smtClean="0"/>
          </a:p>
          <a:p>
            <a:pPr algn="ctr" indent="0" marL="109728">
              <a:buNone/>
            </a:pPr>
            <a:r>
              <a:rPr dirty="0" sz="1800" i="1" lang="en-US">
                <a:hlinkClick r:id="rId1" action="ppaction://hlinksldjump"/>
              </a:rPr>
              <a:t>&lt;&lt;CIINDULULO&gt;&gt;</a:t>
            </a:r>
            <a:endParaRPr dirty="0" sz="1800" i="1" lang="en-US"/>
          </a:p>
        </p:txBody>
      </p:sp>
      <p:sp>
        <p:nvSpPr>
          <p:cNvPr id="1048929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7</a:t>
            </a:r>
            <a:endParaRPr dirty="0" lang="en-US"/>
          </a:p>
        </p:txBody>
      </p:sp>
    </p:spTree>
  </p:cSld>
  <p:clrMapOvr>
    <a:masterClrMapping/>
  </p:clrMapOvr>
  <p:timing/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9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30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Muuya</a:t>
            </a:r>
            <a:r>
              <a:rPr dirty="0" lang="en-US" smtClean="0"/>
              <a:t> </a:t>
            </a:r>
            <a:r>
              <a:rPr dirty="0" lang="en-US" err="1" smtClean="0"/>
              <a:t>wako</a:t>
            </a:r>
            <a:r>
              <a:rPr dirty="0" lang="en-US" smtClean="0"/>
              <a:t> </a:t>
            </a:r>
            <a:r>
              <a:rPr dirty="0" lang="en-US" err="1" smtClean="0"/>
              <a:t>uli</a:t>
            </a:r>
            <a:r>
              <a:rPr dirty="0" lang="en-US" smtClean="0"/>
              <a:t> </a:t>
            </a:r>
            <a:r>
              <a:rPr dirty="0" lang="en-US" err="1" smtClean="0"/>
              <a:t>koonse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Ulibwene</a:t>
            </a:r>
            <a:r>
              <a:rPr dirty="0" lang="en-US" smtClean="0"/>
              <a:t> </a:t>
            </a:r>
            <a:r>
              <a:rPr dirty="0" lang="en-US" err="1" smtClean="0"/>
              <a:t>muuya</a:t>
            </a:r>
            <a:r>
              <a:rPr dirty="0" lang="en-US" smtClean="0"/>
              <a:t> </a:t>
            </a:r>
            <a:r>
              <a:rPr dirty="0" lang="en-US" err="1" smtClean="0"/>
              <a:t>wa-Leza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indent="0" marL="109728">
              <a:buNone/>
            </a:pPr>
            <a:endParaRPr dirty="0" lang="en-US" smtClean="0"/>
          </a:p>
          <a:p>
            <a:pPr indent="0" marL="109728">
              <a:buNone/>
            </a:pPr>
            <a:endParaRPr dirty="0" lang="en-US"/>
          </a:p>
          <a:p>
            <a:pPr algn="ctr" indent="0" marL="109728">
              <a:buNone/>
            </a:pPr>
            <a:r>
              <a:rPr dirty="0" sz="1800" i="1" lang="en-US" smtClean="0">
                <a:hlinkClick r:id="rId1" action="ppaction://hlinksldjump"/>
              </a:rPr>
              <a:t>&lt;&lt;CIINDULULO&gt;&gt;</a:t>
            </a:r>
            <a:endParaRPr dirty="0" sz="1800" i="1" lang="en-US"/>
          </a:p>
        </p:txBody>
      </p:sp>
      <p:sp>
        <p:nvSpPr>
          <p:cNvPr id="1048931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8</a:t>
            </a:r>
            <a:endParaRPr dirty="0" lang="en-US"/>
          </a:p>
        </p:txBody>
      </p:sp>
    </p:spTree>
  </p:cSld>
  <p:clrMapOvr>
    <a:masterClrMapping/>
  </p:clrMapOvr>
  <p:timing/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9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3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308" lnSpcReduction="10000"/>
          </a:bodyPr>
          <a:p>
            <a:pPr indent="-514350" marL="624078">
              <a:buFont typeface="+mj-lt"/>
              <a:buAutoNum type="arabicPeriod"/>
            </a:pPr>
            <a:r>
              <a:rPr dirty="0" lang="en-US" err="1" smtClean="0"/>
              <a:t>Mwami</a:t>
            </a:r>
            <a:r>
              <a:rPr dirty="0" lang="en-US" smtClean="0"/>
              <a:t> </a:t>
            </a:r>
            <a:r>
              <a:rPr dirty="0" lang="en-US" err="1" smtClean="0"/>
              <a:t>Leza</a:t>
            </a:r>
            <a:r>
              <a:rPr dirty="0" lang="en-US" smtClean="0"/>
              <a:t>, </a:t>
            </a:r>
            <a:r>
              <a:rPr dirty="0" lang="en-US" err="1" smtClean="0"/>
              <a:t>mbe</a:t>
            </a:r>
            <a:r>
              <a:rPr dirty="0" lang="en-US" smtClean="0"/>
              <a:t> mu-</a:t>
            </a:r>
            <a:r>
              <a:rPr dirty="0" lang="en-US" err="1" smtClean="0"/>
              <a:t>kristo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sz="1500" lang="en-US" smtClean="0"/>
          </a:p>
          <a:p>
            <a:pPr algn="ctr" indent="0" marL="109728">
              <a:buNone/>
            </a:pPr>
            <a:r>
              <a:rPr b="1" dirty="0" i="1" lang="en-US" err="1" u="sng" smtClean="0"/>
              <a:t>Ciindululo</a:t>
            </a:r>
            <a:r>
              <a:rPr b="1" dirty="0" lang="en-US" smtClean="0"/>
              <a:t>:</a:t>
            </a:r>
          </a:p>
          <a:p>
            <a:pPr algn="ctr" indent="0" marL="109728">
              <a:buNone/>
            </a:pPr>
            <a:r>
              <a:rPr dirty="0" lang="en-US" err="1" smtClean="0"/>
              <a:t>Moyo</a:t>
            </a:r>
            <a:r>
              <a:rPr dirty="0" lang="en-US" smtClean="0"/>
              <a:t> </a:t>
            </a:r>
            <a:r>
              <a:rPr dirty="0" lang="en-US" err="1" smtClean="0"/>
              <a:t>woonse</a:t>
            </a:r>
            <a:r>
              <a:rPr dirty="0" lang="en-US" smtClean="0"/>
              <a:t>, </a:t>
            </a:r>
            <a:r>
              <a:rPr dirty="0" lang="en-US" err="1" smtClean="0"/>
              <a:t>moyo</a:t>
            </a:r>
            <a:r>
              <a:rPr dirty="0" lang="en-US" smtClean="0"/>
              <a:t> </a:t>
            </a:r>
            <a:r>
              <a:rPr dirty="0" lang="en-US" err="1" smtClean="0"/>
              <a:t>woonse</a:t>
            </a:r>
            <a:r>
              <a:rPr dirty="0" lang="en-US" smtClean="0"/>
              <a:t>,</a:t>
            </a:r>
          </a:p>
          <a:p>
            <a:pPr algn="ctr" indent="0" marL="109728">
              <a:buNone/>
            </a:pPr>
            <a:r>
              <a:rPr dirty="0" lang="en-US" err="1" smtClean="0"/>
              <a:t>Mwami</a:t>
            </a:r>
            <a:r>
              <a:rPr dirty="0" lang="en-US" smtClean="0"/>
              <a:t> </a:t>
            </a:r>
            <a:r>
              <a:rPr dirty="0" lang="en-US" err="1" smtClean="0"/>
              <a:t>Leza</a:t>
            </a:r>
            <a:r>
              <a:rPr dirty="0" lang="en-US" smtClean="0"/>
              <a:t>, </a:t>
            </a:r>
            <a:r>
              <a:rPr dirty="0" lang="en-US" err="1" smtClean="0"/>
              <a:t>mbe</a:t>
            </a:r>
            <a:r>
              <a:rPr dirty="0" lang="en-US" smtClean="0"/>
              <a:t> mu-</a:t>
            </a:r>
            <a:r>
              <a:rPr dirty="0" lang="en-US" err="1" smtClean="0"/>
              <a:t>kristo</a:t>
            </a:r>
            <a:r>
              <a:rPr dirty="0" lang="en-US" smtClean="0"/>
              <a:t>,</a:t>
            </a:r>
          </a:p>
          <a:p>
            <a:pPr algn="ctr" indent="0" marL="109728">
              <a:buNone/>
            </a:pPr>
            <a:r>
              <a:rPr dirty="0" lang="en-US" err="1" smtClean="0"/>
              <a:t>Moyo</a:t>
            </a:r>
            <a:r>
              <a:rPr dirty="0" lang="en-US" smtClean="0"/>
              <a:t> </a:t>
            </a:r>
            <a:r>
              <a:rPr dirty="0" lang="en-US" err="1" smtClean="0"/>
              <a:t>woonse</a:t>
            </a:r>
            <a:r>
              <a:rPr dirty="0" lang="en-US" smtClean="0"/>
              <a:t>, </a:t>
            </a:r>
            <a:r>
              <a:rPr dirty="0" lang="en-US" err="1" smtClean="0"/>
              <a:t>moyo</a:t>
            </a:r>
            <a:r>
              <a:rPr dirty="0" lang="en-US" smtClean="0"/>
              <a:t> </a:t>
            </a:r>
            <a:r>
              <a:rPr dirty="0" lang="en-US" err="1" smtClean="0"/>
              <a:t>woonse</a:t>
            </a:r>
            <a:endParaRPr dirty="0" lang="en-US" smtClean="0"/>
          </a:p>
          <a:p>
            <a:pPr indent="0" marL="109728">
              <a:buNone/>
            </a:pPr>
            <a:endParaRPr dirty="0" sz="1300" lang="en-US" smtClean="0"/>
          </a:p>
          <a:p>
            <a:pPr indent="-514350" marL="624078">
              <a:buFont typeface="+mj-lt"/>
              <a:buAutoNum type="arabicPeriod" startAt="2"/>
            </a:pPr>
            <a:r>
              <a:rPr dirty="0" lang="en-US" err="1" smtClean="0"/>
              <a:t>Mwami</a:t>
            </a:r>
            <a:r>
              <a:rPr dirty="0" lang="en-US" smtClean="0"/>
              <a:t> </a:t>
            </a:r>
            <a:r>
              <a:rPr dirty="0" lang="en-US" err="1" smtClean="0"/>
              <a:t>Leza</a:t>
            </a:r>
            <a:r>
              <a:rPr dirty="0" lang="en-US" smtClean="0"/>
              <a:t>, </a:t>
            </a:r>
            <a:r>
              <a:rPr dirty="0" lang="en-US" err="1" smtClean="0"/>
              <a:t>kondiyanda</a:t>
            </a:r>
            <a:r>
              <a:rPr dirty="0" lang="en-US" smtClean="0"/>
              <a:t>.</a:t>
            </a:r>
          </a:p>
          <a:p>
            <a:pPr indent="-514350" marL="624078">
              <a:buFont typeface="+mj-lt"/>
              <a:buAutoNum type="arabicPeriod" startAt="2"/>
            </a:pPr>
            <a:r>
              <a:rPr dirty="0" lang="en-US" err="1" smtClean="0"/>
              <a:t>Mwami</a:t>
            </a:r>
            <a:r>
              <a:rPr dirty="0" lang="en-US" smtClean="0"/>
              <a:t> </a:t>
            </a:r>
            <a:r>
              <a:rPr dirty="0" lang="en-US" err="1"/>
              <a:t>Leza</a:t>
            </a:r>
            <a:r>
              <a:rPr dirty="0" lang="en-US" smtClean="0"/>
              <a:t>, </a:t>
            </a:r>
            <a:r>
              <a:rPr dirty="0" lang="en-US" err="1" smtClean="0"/>
              <a:t>mbe</a:t>
            </a:r>
            <a:r>
              <a:rPr dirty="0" lang="en-US" smtClean="0"/>
              <a:t> </a:t>
            </a:r>
            <a:r>
              <a:rPr dirty="0" lang="en-US" err="1" smtClean="0"/>
              <a:t>mubotu</a:t>
            </a:r>
            <a:r>
              <a:rPr dirty="0" lang="en-US" smtClean="0"/>
              <a:t>,</a:t>
            </a:r>
          </a:p>
          <a:p>
            <a:pPr indent="-514350" marL="624078">
              <a:buFont typeface="+mj-lt"/>
              <a:buAutoNum type="arabicPeriod" startAt="2"/>
            </a:pPr>
            <a:r>
              <a:rPr dirty="0" lang="en-US" err="1" smtClean="0"/>
              <a:t>Mwami</a:t>
            </a:r>
            <a:r>
              <a:rPr dirty="0" lang="en-US" smtClean="0"/>
              <a:t> </a:t>
            </a:r>
            <a:r>
              <a:rPr dirty="0" lang="en-US" err="1"/>
              <a:t>Leza</a:t>
            </a:r>
            <a:r>
              <a:rPr dirty="0" lang="en-US" smtClean="0"/>
              <a:t>, </a:t>
            </a:r>
            <a:r>
              <a:rPr dirty="0" lang="en-US" err="1" smtClean="0"/>
              <a:t>ndipe</a:t>
            </a:r>
            <a:r>
              <a:rPr dirty="0" lang="en-US" smtClean="0"/>
              <a:t> </a:t>
            </a:r>
            <a:r>
              <a:rPr dirty="0" lang="en-US" err="1" smtClean="0"/>
              <a:t>buuya</a:t>
            </a:r>
            <a:r>
              <a:rPr dirty="0" lang="en-US" smtClean="0"/>
              <a:t>,</a:t>
            </a:r>
          </a:p>
          <a:p>
            <a:pPr indent="-514350" marL="624078">
              <a:buFont typeface="+mj-lt"/>
              <a:buAutoNum type="arabicPeriod" startAt="2"/>
            </a:pPr>
            <a:r>
              <a:rPr dirty="0" lang="en-US" err="1" smtClean="0"/>
              <a:t>Mwami</a:t>
            </a:r>
            <a:r>
              <a:rPr dirty="0" lang="en-US" smtClean="0"/>
              <a:t> </a:t>
            </a:r>
            <a:r>
              <a:rPr dirty="0" lang="en-US" err="1" smtClean="0"/>
              <a:t>Leza</a:t>
            </a:r>
            <a:r>
              <a:rPr dirty="0" lang="en-US" smtClean="0"/>
              <a:t>, </a:t>
            </a:r>
            <a:r>
              <a:rPr dirty="0" lang="en-US" err="1" smtClean="0"/>
              <a:t>Mboole</a:t>
            </a:r>
            <a:r>
              <a:rPr dirty="0" lang="en-US" smtClean="0"/>
              <a:t> </a:t>
            </a:r>
            <a:r>
              <a:rPr dirty="0" lang="en-US" err="1" smtClean="0"/>
              <a:t>kwako</a:t>
            </a:r>
            <a:r>
              <a:rPr dirty="0" lang="en-US" smtClean="0"/>
              <a:t>,</a:t>
            </a:r>
          </a:p>
          <a:p>
            <a:pPr indent="-514350" marL="624078">
              <a:buFont typeface="+mj-lt"/>
              <a:buAutoNum type="arabicPeriod" startAt="2"/>
            </a:pPr>
            <a:r>
              <a:rPr dirty="0" lang="en-US" err="1" smtClean="0"/>
              <a:t>Lino</a:t>
            </a:r>
            <a:r>
              <a:rPr dirty="0" lang="en-US" smtClean="0"/>
              <a:t> </a:t>
            </a:r>
            <a:r>
              <a:rPr dirty="0" lang="en-US" err="1" smtClean="0"/>
              <a:t>nkozye</a:t>
            </a:r>
            <a:r>
              <a:rPr dirty="0" lang="en-US" smtClean="0"/>
              <a:t> </a:t>
            </a:r>
            <a:r>
              <a:rPr dirty="0" lang="en-US" err="1" smtClean="0"/>
              <a:t>nduwe</a:t>
            </a:r>
            <a:r>
              <a:rPr dirty="0" lang="en-US" smtClean="0"/>
              <a:t>, </a:t>
            </a:r>
            <a:r>
              <a:rPr dirty="0" lang="en-US" err="1" smtClean="0"/>
              <a:t>Jesu</a:t>
            </a:r>
            <a:r>
              <a:rPr dirty="0" lang="en-US"/>
              <a:t>.</a:t>
            </a:r>
          </a:p>
        </p:txBody>
      </p:sp>
      <p:sp>
        <p:nvSpPr>
          <p:cNvPr id="104893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pPr algn="ctr"/>
            <a:r>
              <a:rPr dirty="0" sz="4000" lang="en-US" smtClean="0"/>
              <a:t>236. MWAMI LEZA MBE MU-KRISTO</a:t>
            </a:r>
            <a:r>
              <a:rPr dirty="0" lang="en-US" smtClean="0"/>
              <a:t/>
            </a:r>
            <a:br>
              <a:rPr dirty="0" lang="en-US" smtClean="0"/>
            </a:br>
            <a:r>
              <a:rPr dirty="0" sz="2000" lang="en-US" smtClean="0"/>
              <a:t>Title: Lord I want to be a Christian</a:t>
            </a:r>
            <a:endParaRPr dirty="0" lang="en-US"/>
          </a:p>
        </p:txBody>
      </p:sp>
    </p:spTree>
  </p:cSld>
  <p:clrMapOvr>
    <a:masterClrMapping/>
  </p:clrMapOvr>
  <p:timing/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9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34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Ndayandisya</a:t>
            </a:r>
            <a:r>
              <a:rPr dirty="0" lang="en-US" smtClean="0"/>
              <a:t> mu-</a:t>
            </a:r>
            <a:r>
              <a:rPr dirty="0" lang="en-US" err="1" smtClean="0"/>
              <a:t>malundu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Ndatanta</a:t>
            </a:r>
            <a:r>
              <a:rPr dirty="0" lang="en-US" smtClean="0"/>
              <a:t> </a:t>
            </a:r>
            <a:r>
              <a:rPr dirty="0" lang="en-US" err="1" smtClean="0"/>
              <a:t>mazuba</a:t>
            </a:r>
            <a:r>
              <a:rPr dirty="0" lang="en-US" smtClean="0"/>
              <a:t> </a:t>
            </a:r>
            <a:r>
              <a:rPr dirty="0" lang="en-US" err="1" smtClean="0"/>
              <a:t>oonse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Ndayanda</a:t>
            </a:r>
            <a:r>
              <a:rPr dirty="0" lang="en-US" smtClean="0"/>
              <a:t> </a:t>
            </a:r>
            <a:r>
              <a:rPr dirty="0" lang="en-US" err="1" smtClean="0"/>
              <a:t>kukomba</a:t>
            </a:r>
            <a:r>
              <a:rPr dirty="0" lang="en-US" smtClean="0"/>
              <a:t> </a:t>
            </a:r>
            <a:r>
              <a:rPr dirty="0" lang="en-US" err="1" smtClean="0"/>
              <a:t>lyoonse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Leza</a:t>
            </a:r>
            <a:r>
              <a:rPr dirty="0" lang="en-US" smtClean="0"/>
              <a:t> </a:t>
            </a:r>
            <a:r>
              <a:rPr dirty="0" lang="en-US" err="1" smtClean="0"/>
              <a:t>ndikwele</a:t>
            </a:r>
            <a:r>
              <a:rPr dirty="0" lang="en-US" smtClean="0"/>
              <a:t> </a:t>
            </a:r>
            <a:r>
              <a:rPr dirty="0" lang="en-US" err="1" smtClean="0"/>
              <a:t>kujulu</a:t>
            </a:r>
            <a:r>
              <a:rPr dirty="0" lang="en-US" smtClean="0"/>
              <a:t>.</a:t>
            </a:r>
            <a:endParaRPr dirty="0" lang="en-US"/>
          </a:p>
        </p:txBody>
      </p:sp>
      <p:sp>
        <p:nvSpPr>
          <p:cNvPr id="1048935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4000" lang="en-US" smtClean="0"/>
              <a:t>238. NDAYANDISYA MU-MALUNDU</a:t>
            </a:r>
            <a:r>
              <a:rPr dirty="0" lang="en-US" smtClean="0"/>
              <a:t/>
            </a:r>
            <a:br>
              <a:rPr dirty="0" lang="en-US" smtClean="0"/>
            </a:br>
            <a:r>
              <a:rPr dirty="0" sz="2000" i="1" lang="en-US" smtClean="0"/>
              <a:t>Tune: Higher ground</a:t>
            </a:r>
            <a:endParaRPr dirty="0" i="1" lang="en-US"/>
          </a:p>
        </p:txBody>
      </p:sp>
    </p:spTree>
  </p:cSld>
  <p:clrMapOvr>
    <a:masterClrMapping/>
  </p:clrMapOvr>
  <p:timing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4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0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0">
              <a:buNone/>
            </a:pP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Taakwe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umbi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uundigwasya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, </a:t>
            </a:r>
          </a:p>
          <a:p>
            <a:pPr indent="0" marL="0">
              <a:buNone/>
            </a:pPr>
            <a:r>
              <a:rPr dirty="0" lang="en-US" err="1" smtClean="0">
                <a:solidFill>
                  <a:schemeClr val="tx1">
                    <a:tint val="75000"/>
                  </a:schemeClr>
                </a:solidFill>
              </a:rPr>
              <a:t>Ndakuyandisya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; </a:t>
            </a:r>
          </a:p>
          <a:p>
            <a:pPr indent="0" marL="0">
              <a:buNone/>
            </a:pPr>
            <a:r>
              <a:rPr dirty="0" lang="en-US" err="1" smtClean="0">
                <a:solidFill>
                  <a:schemeClr val="tx1">
                    <a:tint val="75000"/>
                  </a:schemeClr>
                </a:solidFill>
              </a:rPr>
              <a:t>Nsikwe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Mufutuli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umbi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, </a:t>
            </a:r>
            <a:endParaRPr dirty="0" lang="en-US" smtClean="0">
              <a:solidFill>
                <a:schemeClr val="tx1">
                  <a:tint val="75000"/>
                </a:schemeClr>
              </a:solidFill>
            </a:endParaRPr>
          </a:p>
          <a:p>
            <a:pPr indent="0" marL="0">
              <a:buNone/>
            </a:pPr>
            <a:r>
              <a:rPr dirty="0" lang="en-US" err="1" smtClean="0">
                <a:solidFill>
                  <a:schemeClr val="tx1">
                    <a:tint val="75000"/>
                  </a:schemeClr>
                </a:solidFill>
              </a:rPr>
              <a:t>kunze</a:t>
            </a:r>
            <a:r>
              <a:rPr dirty="0" lang="en-US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lang="en-US" err="1" smtClean="0">
                <a:solidFill>
                  <a:schemeClr val="tx1">
                    <a:tint val="75000"/>
                  </a:schemeClr>
                </a:solidFill>
              </a:rPr>
              <a:t>lya</a:t>
            </a:r>
            <a:r>
              <a:rPr dirty="0" lang="en-US" smtClean="0">
                <a:solidFill>
                  <a:schemeClr val="tx1">
                    <a:tint val="75000"/>
                  </a:schemeClr>
                </a:solidFill>
              </a:rPr>
              <a:t>-Jesu</a:t>
            </a:r>
          </a:p>
          <a:p>
            <a:pPr indent="0" marL="0">
              <a:buNone/>
            </a:pPr>
            <a:r>
              <a:rPr dirty="0" sz="2400" lang="en-US" smtClean="0">
                <a:solidFill>
                  <a:schemeClr val="tx1">
                    <a:tint val="75000"/>
                  </a:schemeClr>
                </a:solidFill>
                <a:hlinkClick r:id="rId1" action="ppaction://hlinksldjump"/>
              </a:rPr>
              <a:t>&lt;&lt;</a:t>
            </a:r>
            <a:r>
              <a:rPr dirty="0" sz="2400" lang="en-US" err="1" smtClean="0">
                <a:solidFill>
                  <a:schemeClr val="tx1">
                    <a:tint val="75000"/>
                  </a:schemeClr>
                </a:solidFill>
                <a:hlinkClick r:id="rId1" action="ppaction://hlinksldjump"/>
              </a:rPr>
              <a:t>Ciindululo</a:t>
            </a:r>
            <a:r>
              <a:rPr dirty="0" sz="2400" lang="en-US" smtClean="0">
                <a:solidFill>
                  <a:schemeClr val="tx1">
                    <a:tint val="75000"/>
                  </a:schemeClr>
                </a:solidFill>
                <a:hlinkClick r:id="rId1" action="ppaction://hlinksldjump"/>
              </a:rPr>
              <a:t>&gt;&gt; </a:t>
            </a:r>
            <a:endParaRPr dirty="0" sz="2400" lang="en-US">
              <a:solidFill>
                <a:schemeClr val="tx1">
                  <a:tint val="75000"/>
                </a:schemeClr>
              </a:solidFill>
            </a:endParaRPr>
          </a:p>
          <a:p>
            <a:endParaRPr dirty="0" lang="en-US"/>
          </a:p>
          <a:p>
            <a:pPr indent="0" marL="0">
              <a:buNone/>
            </a:pPr>
            <a:endParaRPr dirty="0" lang="en-US"/>
          </a:p>
        </p:txBody>
      </p:sp>
      <p:sp>
        <p:nvSpPr>
          <p:cNvPr id="1048631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4</a:t>
            </a:r>
            <a:endParaRPr dirty="0" lang="en-US"/>
          </a:p>
        </p:txBody>
      </p:sp>
    </p:spTree>
  </p:cSld>
  <p:clrMapOvr>
    <a:masterClrMapping/>
  </p:clrMapOvr>
  <p:timing/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9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36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Leza</a:t>
            </a:r>
            <a:r>
              <a:rPr dirty="0" lang="en-US"/>
              <a:t> </a:t>
            </a:r>
            <a:r>
              <a:rPr dirty="0" lang="en-US" err="1" smtClean="0"/>
              <a:t>ndikwele</a:t>
            </a:r>
            <a:r>
              <a:rPr dirty="0" lang="en-US" smtClean="0"/>
              <a:t> </a:t>
            </a:r>
            <a:r>
              <a:rPr dirty="0" lang="en-US" err="1" smtClean="0"/>
              <a:t>ime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Mukukondwa</a:t>
            </a:r>
            <a:r>
              <a:rPr dirty="0" lang="en-US" smtClean="0"/>
              <a:t> </a:t>
            </a:r>
            <a:r>
              <a:rPr dirty="0" lang="en-US" err="1" smtClean="0"/>
              <a:t>kwakujulu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Cilawo</a:t>
            </a:r>
            <a:r>
              <a:rPr dirty="0" lang="en-US" smtClean="0"/>
              <a:t> </a:t>
            </a:r>
            <a:r>
              <a:rPr dirty="0" lang="en-US" err="1" smtClean="0"/>
              <a:t>cilamfu</a:t>
            </a:r>
            <a:r>
              <a:rPr dirty="0" lang="en-US" smtClean="0"/>
              <a:t> eco,</a:t>
            </a:r>
          </a:p>
          <a:p>
            <a:pPr indent="0" marL="109728">
              <a:buNone/>
            </a:pPr>
            <a:r>
              <a:rPr dirty="0" lang="en-US" err="1" smtClean="0"/>
              <a:t>Leza</a:t>
            </a:r>
            <a:r>
              <a:rPr dirty="0" lang="en-US" smtClean="0"/>
              <a:t> </a:t>
            </a:r>
            <a:r>
              <a:rPr dirty="0" lang="en-US" err="1" smtClean="0"/>
              <a:t>ndikwelw</a:t>
            </a:r>
            <a:r>
              <a:rPr dirty="0" lang="en-US" smtClean="0"/>
              <a:t> </a:t>
            </a:r>
            <a:r>
              <a:rPr dirty="0" lang="en-US" err="1" smtClean="0"/>
              <a:t>kujulu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indent="0" marL="109728">
              <a:buNone/>
            </a:pPr>
            <a:endParaRPr dirty="0" lang="en-US" smtClean="0"/>
          </a:p>
          <a:p>
            <a:pPr algn="ctr" indent="0" marL="109728">
              <a:buNone/>
            </a:pPr>
            <a:r>
              <a:rPr dirty="0" lang="en-US" smtClean="0">
                <a:hlinkClick r:id="rId1" action="ppaction://hlinksldjump"/>
              </a:rPr>
              <a:t>2</a:t>
            </a:r>
            <a:r>
              <a:rPr dirty="0" lang="en-US" smtClean="0"/>
              <a:t>, </a:t>
            </a:r>
            <a:r>
              <a:rPr dirty="0" lang="en-US" smtClean="0">
                <a:hlinkClick r:id="rId2" action="ppaction://hlinksldjump"/>
              </a:rPr>
              <a:t>3</a:t>
            </a:r>
            <a:r>
              <a:rPr dirty="0" lang="en-US" smtClean="0"/>
              <a:t>, </a:t>
            </a:r>
            <a:r>
              <a:rPr dirty="0" lang="en-US" smtClean="0">
                <a:hlinkClick r:id="" action="ppaction://hlinkshowjump?jump=firstslide"/>
              </a:rPr>
              <a:t>&lt;&lt;Titles&gt;&gt;</a:t>
            </a:r>
            <a:r>
              <a:rPr dirty="0" lang="en-US" smtClean="0"/>
              <a:t> </a:t>
            </a:r>
            <a:endParaRPr dirty="0" lang="en-US"/>
          </a:p>
        </p:txBody>
      </p:sp>
      <p:sp>
        <p:nvSpPr>
          <p:cNvPr id="1048937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3200" i="1" lang="en-US" err="1" smtClean="0"/>
              <a:t>Ciindululo</a:t>
            </a:r>
            <a:r>
              <a:rPr dirty="0" sz="3200" i="1" lang="en-US" smtClean="0"/>
              <a:t>:</a:t>
            </a:r>
            <a:endParaRPr dirty="0" sz="3200" i="1" lang="en-US"/>
          </a:p>
        </p:txBody>
      </p:sp>
    </p:spTree>
  </p:cSld>
  <p:clrMapOvr>
    <a:masterClrMapping/>
  </p:clrMapOvr>
  <p:timing/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9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38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Nsiyandi</a:t>
            </a:r>
            <a:r>
              <a:rPr dirty="0" lang="en-US" smtClean="0"/>
              <a:t> </a:t>
            </a:r>
            <a:r>
              <a:rPr dirty="0" lang="en-US" err="1" smtClean="0"/>
              <a:t>kukala</a:t>
            </a:r>
            <a:r>
              <a:rPr dirty="0" lang="en-US" smtClean="0"/>
              <a:t> </a:t>
            </a:r>
            <a:r>
              <a:rPr dirty="0" lang="en-US" err="1" smtClean="0"/>
              <a:t>aano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Atakondi</a:t>
            </a:r>
            <a:r>
              <a:rPr dirty="0" lang="en-US" smtClean="0"/>
              <a:t> </a:t>
            </a:r>
            <a:r>
              <a:rPr dirty="0" lang="en-US" err="1" smtClean="0"/>
              <a:t>alayoosya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Banji</a:t>
            </a:r>
            <a:r>
              <a:rPr dirty="0" lang="en-US" smtClean="0"/>
              <a:t> </a:t>
            </a:r>
            <a:r>
              <a:rPr dirty="0" lang="en-US" err="1" smtClean="0"/>
              <a:t>balayanda</a:t>
            </a:r>
            <a:r>
              <a:rPr dirty="0" lang="en-US" smtClean="0"/>
              <a:t> </a:t>
            </a:r>
            <a:r>
              <a:rPr dirty="0" lang="en-US" err="1" smtClean="0"/>
              <a:t>okuno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Mebo</a:t>
            </a:r>
            <a:r>
              <a:rPr dirty="0" lang="en-US" smtClean="0"/>
              <a:t> </a:t>
            </a:r>
            <a:r>
              <a:rPr dirty="0" lang="en-US" err="1" smtClean="0"/>
              <a:t>ndayanda</a:t>
            </a:r>
            <a:r>
              <a:rPr dirty="0" lang="en-US" smtClean="0"/>
              <a:t> </a:t>
            </a:r>
            <a:r>
              <a:rPr dirty="0" lang="en-US" err="1" smtClean="0"/>
              <a:t>kujulu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indent="0" marL="109728">
              <a:buNone/>
            </a:pPr>
            <a:endParaRPr dirty="0" lang="en-US" smtClean="0"/>
          </a:p>
          <a:p>
            <a:pPr algn="ctr" indent="0" marL="109728">
              <a:buNone/>
            </a:pPr>
            <a:r>
              <a:rPr dirty="0" sz="1800" i="1" lang="en-US">
                <a:hlinkClick r:id="rId1" action="ppaction://hlinksldjump"/>
              </a:rPr>
              <a:t>&lt;&lt;CIINDULULO&gt;&gt;</a:t>
            </a:r>
            <a:endParaRPr dirty="0" sz="1800" i="1" lang="en-US"/>
          </a:p>
        </p:txBody>
      </p:sp>
      <p:sp>
        <p:nvSpPr>
          <p:cNvPr id="1048939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2</a:t>
            </a:r>
            <a:endParaRPr dirty="0" lang="en-US"/>
          </a:p>
        </p:txBody>
      </p:sp>
    </p:spTree>
  </p:cSld>
  <p:clrMapOvr>
    <a:masterClrMapping/>
  </p:clrMapOvr>
  <p:timing/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9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40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Ndayanda</a:t>
            </a:r>
            <a:r>
              <a:rPr dirty="0" lang="en-US" smtClean="0"/>
              <a:t> </a:t>
            </a:r>
            <a:r>
              <a:rPr dirty="0" lang="en-US" err="1" smtClean="0"/>
              <a:t>kuteelelesya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Naa</a:t>
            </a:r>
            <a:r>
              <a:rPr dirty="0" lang="en-US" smtClean="0"/>
              <a:t> </a:t>
            </a:r>
            <a:r>
              <a:rPr dirty="0" lang="en-US" err="1" smtClean="0"/>
              <a:t>saatani</a:t>
            </a:r>
            <a:r>
              <a:rPr dirty="0" lang="en-US" smtClean="0"/>
              <a:t> </a:t>
            </a:r>
            <a:r>
              <a:rPr dirty="0" lang="en-US" err="1" smtClean="0"/>
              <a:t>ulandipenzya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Mbondakondwa</a:t>
            </a:r>
            <a:r>
              <a:rPr dirty="0" lang="en-US" smtClean="0"/>
              <a:t> </a:t>
            </a:r>
            <a:r>
              <a:rPr dirty="0" lang="en-US" err="1" smtClean="0"/>
              <a:t>kuli-Leza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Ndilakwiinka</a:t>
            </a:r>
            <a:r>
              <a:rPr dirty="0" lang="en-US" smtClean="0"/>
              <a:t> </a:t>
            </a:r>
            <a:r>
              <a:rPr dirty="0" lang="en-US" err="1" smtClean="0"/>
              <a:t>kujulu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indent="0" marL="109728">
              <a:buNone/>
            </a:pPr>
            <a:endParaRPr dirty="0" lang="en-US" smtClean="0"/>
          </a:p>
          <a:p>
            <a:pPr algn="ctr" indent="0" marL="109728">
              <a:buNone/>
            </a:pPr>
            <a:r>
              <a:rPr dirty="0" sz="1800" i="1" lang="en-US" smtClean="0">
                <a:hlinkClick r:id="rId1" action="ppaction://hlinksldjump"/>
              </a:rPr>
              <a:t>&lt;&lt;CIINDULULO&gt;&gt;</a:t>
            </a:r>
            <a:endParaRPr dirty="0" sz="1800" i="1" lang="en-US"/>
          </a:p>
        </p:txBody>
      </p:sp>
      <p:sp>
        <p:nvSpPr>
          <p:cNvPr id="1048941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3</a:t>
            </a:r>
            <a:endParaRPr dirty="0" lang="en-US"/>
          </a:p>
        </p:txBody>
      </p:sp>
    </p:spTree>
  </p:cSld>
  <p:clrMapOvr>
    <a:masterClrMapping/>
  </p:clrMapOvr>
  <p:timing/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9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42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Nswene</a:t>
            </a:r>
            <a:r>
              <a:rPr dirty="0" lang="en-US" smtClean="0"/>
              <a:t> </a:t>
            </a:r>
            <a:r>
              <a:rPr dirty="0" lang="en-US" err="1" smtClean="0"/>
              <a:t>kwako</a:t>
            </a:r>
            <a:r>
              <a:rPr dirty="0" lang="en-US" smtClean="0"/>
              <a:t> </a:t>
            </a:r>
            <a:r>
              <a:rPr dirty="0" lang="en-US" err="1" smtClean="0"/>
              <a:t>Leza</a:t>
            </a:r>
            <a:r>
              <a:rPr dirty="0" lang="en-US" smtClean="0"/>
              <a:t>, </a:t>
            </a:r>
            <a:r>
              <a:rPr dirty="0" lang="en-US" err="1" smtClean="0"/>
              <a:t>nswene</a:t>
            </a:r>
            <a:r>
              <a:rPr dirty="0" lang="en-US" smtClean="0"/>
              <a:t> </a:t>
            </a:r>
            <a:r>
              <a:rPr dirty="0" lang="en-US" err="1" smtClean="0"/>
              <a:t>kwako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Neciba</a:t>
            </a:r>
            <a:r>
              <a:rPr dirty="0" lang="en-US" smtClean="0"/>
              <a:t> </a:t>
            </a:r>
            <a:r>
              <a:rPr dirty="0" lang="en-US" err="1" smtClean="0"/>
              <a:t>ciingano</a:t>
            </a:r>
            <a:r>
              <a:rPr dirty="0" lang="en-US" smtClean="0"/>
              <a:t> </a:t>
            </a:r>
            <a:r>
              <a:rPr dirty="0" lang="en-US" err="1" smtClean="0"/>
              <a:t>ndibweza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Lwiimbo</a:t>
            </a:r>
            <a:r>
              <a:rPr dirty="0" lang="en-US" smtClean="0"/>
              <a:t> </a:t>
            </a:r>
            <a:r>
              <a:rPr dirty="0" lang="en-US" err="1" smtClean="0"/>
              <a:t>lwangu</a:t>
            </a:r>
            <a:r>
              <a:rPr dirty="0" lang="en-US" smtClean="0"/>
              <a:t> </a:t>
            </a:r>
            <a:r>
              <a:rPr dirty="0" lang="en-US" err="1" smtClean="0"/>
              <a:t>ndoolu</a:t>
            </a:r>
            <a:r>
              <a:rPr dirty="0" lang="en-US" smtClean="0"/>
              <a:t>, </a:t>
            </a:r>
            <a:r>
              <a:rPr dirty="0" lang="en-US" err="1" smtClean="0"/>
              <a:t>nswene</a:t>
            </a:r>
            <a:r>
              <a:rPr dirty="0" lang="en-US" smtClean="0"/>
              <a:t> </a:t>
            </a:r>
            <a:r>
              <a:rPr dirty="0" lang="en-US" err="1" smtClean="0"/>
              <a:t>kwako</a:t>
            </a:r>
            <a:r>
              <a:rPr dirty="0" lang="en-US" smtClean="0"/>
              <a:t> </a:t>
            </a:r>
            <a:r>
              <a:rPr dirty="0" lang="en-US" err="1" smtClean="0"/>
              <a:t>Leza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/>
              <a:t>Nswene</a:t>
            </a:r>
            <a:r>
              <a:rPr dirty="0" lang="en-US"/>
              <a:t> </a:t>
            </a:r>
            <a:r>
              <a:rPr dirty="0" lang="en-US" err="1"/>
              <a:t>kwako</a:t>
            </a:r>
            <a:r>
              <a:rPr dirty="0" lang="en-US"/>
              <a:t> </a:t>
            </a:r>
            <a:r>
              <a:rPr dirty="0" lang="en-US" err="1"/>
              <a:t>Leza</a:t>
            </a:r>
            <a:r>
              <a:rPr dirty="0" lang="en-US"/>
              <a:t>, </a:t>
            </a:r>
            <a:r>
              <a:rPr dirty="0" lang="en-US" err="1"/>
              <a:t>nswene</a:t>
            </a:r>
            <a:r>
              <a:rPr dirty="0" lang="en-US"/>
              <a:t> </a:t>
            </a:r>
            <a:r>
              <a:rPr dirty="0" lang="en-US" err="1" smtClean="0"/>
              <a:t>kwako</a:t>
            </a:r>
            <a:r>
              <a:rPr dirty="0" lang="en-US" smtClean="0"/>
              <a:t>.</a:t>
            </a:r>
            <a:endParaRPr dirty="0" lang="en-US"/>
          </a:p>
        </p:txBody>
      </p:sp>
      <p:sp>
        <p:nvSpPr>
          <p:cNvPr id="104894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3600" lang="en-US" smtClean="0"/>
              <a:t>241. NSWENE KWAKO</a:t>
            </a:r>
            <a:r>
              <a:rPr dirty="0" lang="en-US" smtClean="0"/>
              <a:t/>
            </a:r>
            <a:br>
              <a:rPr dirty="0" lang="en-US" smtClean="0"/>
            </a:br>
            <a:r>
              <a:rPr dirty="0" sz="1800" i="1" lang="en-US" smtClean="0"/>
              <a:t>Tune: Nearer, my God to thee</a:t>
            </a:r>
            <a:endParaRPr dirty="0" i="1" lang="en-US"/>
          </a:p>
        </p:txBody>
      </p:sp>
    </p:spTree>
  </p:cSld>
  <p:clrMapOvr>
    <a:masterClrMapping/>
  </p:clrMapOvr>
  <p:timing/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9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44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Ndaba</a:t>
            </a:r>
            <a:r>
              <a:rPr dirty="0" lang="en-US" smtClean="0"/>
              <a:t> </a:t>
            </a:r>
            <a:r>
              <a:rPr dirty="0" lang="en-US" err="1" smtClean="0"/>
              <a:t>mbuli</a:t>
            </a:r>
            <a:r>
              <a:rPr dirty="0" lang="en-US" smtClean="0"/>
              <a:t> </a:t>
            </a:r>
            <a:r>
              <a:rPr dirty="0" lang="en-US" err="1" smtClean="0"/>
              <a:t>mweenzu</a:t>
            </a:r>
            <a:r>
              <a:rPr dirty="0" lang="en-US" smtClean="0"/>
              <a:t> </a:t>
            </a:r>
            <a:r>
              <a:rPr dirty="0" lang="en-US" err="1" smtClean="0"/>
              <a:t>kwasiya</a:t>
            </a:r>
            <a:r>
              <a:rPr dirty="0" lang="en-US" smtClean="0"/>
              <a:t> </a:t>
            </a:r>
            <a:r>
              <a:rPr dirty="0" lang="en-US" err="1" smtClean="0"/>
              <a:t>mbi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Ndaba</a:t>
            </a:r>
            <a:r>
              <a:rPr dirty="0" lang="en-US" smtClean="0"/>
              <a:t>, </a:t>
            </a:r>
            <a:r>
              <a:rPr dirty="0" lang="en-US" err="1" smtClean="0"/>
              <a:t>mumudima</a:t>
            </a:r>
            <a:r>
              <a:rPr dirty="0" lang="en-US" smtClean="0"/>
              <a:t>, </a:t>
            </a:r>
            <a:r>
              <a:rPr dirty="0" lang="en-US" err="1" smtClean="0"/>
              <a:t>kondibweza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Mukulota</a:t>
            </a:r>
            <a:r>
              <a:rPr dirty="0" lang="en-US" smtClean="0"/>
              <a:t> </a:t>
            </a:r>
            <a:r>
              <a:rPr dirty="0" lang="en-US" err="1" smtClean="0"/>
              <a:t>ndibe</a:t>
            </a:r>
            <a:r>
              <a:rPr dirty="0" lang="en-US" smtClean="0"/>
              <a:t> </a:t>
            </a:r>
            <a:r>
              <a:rPr dirty="0" lang="en-US" err="1" smtClean="0"/>
              <a:t>nswene</a:t>
            </a:r>
            <a:r>
              <a:rPr dirty="0" lang="en-US" smtClean="0"/>
              <a:t> </a:t>
            </a:r>
            <a:r>
              <a:rPr dirty="0" lang="en-US" err="1" smtClean="0"/>
              <a:t>kwako</a:t>
            </a:r>
            <a:r>
              <a:rPr dirty="0" lang="en-US" smtClean="0"/>
              <a:t>, </a:t>
            </a:r>
            <a:r>
              <a:rPr dirty="0" lang="en-US" err="1" smtClean="0"/>
              <a:t>Leza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/>
              <a:t>Nswene</a:t>
            </a:r>
            <a:r>
              <a:rPr dirty="0" lang="en-US"/>
              <a:t> </a:t>
            </a:r>
            <a:r>
              <a:rPr dirty="0" lang="en-US" err="1"/>
              <a:t>kwako</a:t>
            </a:r>
            <a:r>
              <a:rPr dirty="0" lang="en-US"/>
              <a:t> </a:t>
            </a:r>
            <a:r>
              <a:rPr dirty="0" lang="en-US" err="1"/>
              <a:t>Leza</a:t>
            </a:r>
            <a:r>
              <a:rPr dirty="0" lang="en-US"/>
              <a:t>, </a:t>
            </a:r>
            <a:r>
              <a:rPr dirty="0" lang="en-US" err="1"/>
              <a:t>nswene</a:t>
            </a:r>
            <a:r>
              <a:rPr dirty="0" lang="en-US"/>
              <a:t> </a:t>
            </a:r>
            <a:r>
              <a:rPr dirty="0" lang="en-US" err="1"/>
              <a:t>kwako</a:t>
            </a:r>
            <a:endParaRPr dirty="0" lang="en-US"/>
          </a:p>
        </p:txBody>
      </p:sp>
      <p:sp>
        <p:nvSpPr>
          <p:cNvPr id="1048945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2</a:t>
            </a:r>
            <a:endParaRPr dirty="0" lang="en-US"/>
          </a:p>
        </p:txBody>
      </p:sp>
    </p:spTree>
  </p:cSld>
  <p:clrMapOvr>
    <a:masterClrMapping/>
  </p:clrMapOvr>
  <p:timing/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9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46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Nzila</a:t>
            </a:r>
            <a:r>
              <a:rPr dirty="0" lang="en-US" smtClean="0"/>
              <a:t> </a:t>
            </a:r>
            <a:r>
              <a:rPr dirty="0" lang="en-US" err="1" smtClean="0"/>
              <a:t>ndaibonwe</a:t>
            </a:r>
            <a:r>
              <a:rPr dirty="0" lang="en-US" smtClean="0"/>
              <a:t> </a:t>
            </a:r>
            <a:r>
              <a:rPr dirty="0" lang="en-US" err="1" smtClean="0"/>
              <a:t>yakuyako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Koonse</a:t>
            </a:r>
            <a:r>
              <a:rPr dirty="0" lang="en-US" smtClean="0"/>
              <a:t> </a:t>
            </a:r>
            <a:r>
              <a:rPr dirty="0" lang="en-US" err="1" smtClean="0"/>
              <a:t>kondipegwa</a:t>
            </a:r>
            <a:r>
              <a:rPr dirty="0" lang="en-US" smtClean="0"/>
              <a:t> </a:t>
            </a:r>
            <a:r>
              <a:rPr dirty="0" lang="en-US" err="1" smtClean="0"/>
              <a:t>muluzyalo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Bangelo</a:t>
            </a:r>
            <a:r>
              <a:rPr dirty="0" lang="en-US" smtClean="0"/>
              <a:t> </a:t>
            </a:r>
            <a:r>
              <a:rPr dirty="0" lang="en-US" err="1" smtClean="0"/>
              <a:t>bandiita</a:t>
            </a:r>
            <a:r>
              <a:rPr dirty="0" lang="en-US" smtClean="0"/>
              <a:t>, </a:t>
            </a:r>
            <a:r>
              <a:rPr dirty="0" lang="en-US" err="1" smtClean="0"/>
              <a:t>nswene</a:t>
            </a:r>
            <a:r>
              <a:rPr dirty="0" lang="en-US" smtClean="0"/>
              <a:t> </a:t>
            </a:r>
            <a:r>
              <a:rPr dirty="0" lang="en-US" err="1" smtClean="0"/>
              <a:t>kwako</a:t>
            </a:r>
            <a:r>
              <a:rPr dirty="0" lang="en-US" smtClean="0"/>
              <a:t>, </a:t>
            </a:r>
            <a:r>
              <a:rPr dirty="0" lang="en-US" err="1" smtClean="0"/>
              <a:t>Leza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/>
              <a:t>Nswene</a:t>
            </a:r>
            <a:r>
              <a:rPr dirty="0" lang="en-US"/>
              <a:t> </a:t>
            </a:r>
            <a:r>
              <a:rPr dirty="0" lang="en-US" err="1"/>
              <a:t>kwako</a:t>
            </a:r>
            <a:r>
              <a:rPr dirty="0" lang="en-US"/>
              <a:t> </a:t>
            </a:r>
            <a:r>
              <a:rPr dirty="0" lang="en-US" err="1"/>
              <a:t>Leza</a:t>
            </a:r>
            <a:r>
              <a:rPr dirty="0" lang="en-US"/>
              <a:t>, </a:t>
            </a:r>
            <a:r>
              <a:rPr dirty="0" lang="en-US" err="1"/>
              <a:t>nswene</a:t>
            </a:r>
            <a:r>
              <a:rPr dirty="0" lang="en-US"/>
              <a:t> </a:t>
            </a:r>
            <a:r>
              <a:rPr dirty="0" lang="en-US" err="1"/>
              <a:t>kwako</a:t>
            </a:r>
            <a:endParaRPr dirty="0" lang="en-US"/>
          </a:p>
        </p:txBody>
      </p:sp>
      <p:sp>
        <p:nvSpPr>
          <p:cNvPr id="1048947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3</a:t>
            </a:r>
            <a:endParaRPr dirty="0" lang="en-US"/>
          </a:p>
        </p:txBody>
      </p:sp>
    </p:spTree>
  </p:cSld>
  <p:clrMapOvr>
    <a:masterClrMapping/>
  </p:clrMapOvr>
  <p:timing/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0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48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Ndaba</a:t>
            </a:r>
            <a:r>
              <a:rPr dirty="0" lang="en-US" smtClean="0"/>
              <a:t> </a:t>
            </a:r>
            <a:r>
              <a:rPr dirty="0" lang="en-US" err="1" smtClean="0"/>
              <a:t>amababa</a:t>
            </a:r>
            <a:r>
              <a:rPr dirty="0" lang="en-US" smtClean="0"/>
              <a:t> </a:t>
            </a:r>
            <a:r>
              <a:rPr dirty="0" lang="en-US" err="1" smtClean="0"/>
              <a:t>nduuluke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Ndilube</a:t>
            </a:r>
            <a:r>
              <a:rPr dirty="0" lang="en-US" smtClean="0"/>
              <a:t> </a:t>
            </a:r>
            <a:r>
              <a:rPr dirty="0" lang="en-US" err="1" smtClean="0"/>
              <a:t>izuba</a:t>
            </a:r>
            <a:r>
              <a:rPr dirty="0" lang="en-US" smtClean="0"/>
              <a:t> </a:t>
            </a:r>
            <a:r>
              <a:rPr dirty="0" lang="en-US" err="1" smtClean="0"/>
              <a:t>mukuya</a:t>
            </a:r>
            <a:r>
              <a:rPr dirty="0" lang="en-US" smtClean="0"/>
              <a:t> </a:t>
            </a:r>
            <a:r>
              <a:rPr dirty="0" lang="en-US" err="1" smtClean="0"/>
              <a:t>ooko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Lwiimbo</a:t>
            </a:r>
            <a:r>
              <a:rPr dirty="0" lang="en-US" smtClean="0"/>
              <a:t> </a:t>
            </a:r>
            <a:r>
              <a:rPr dirty="0" lang="en-US" err="1" smtClean="0"/>
              <a:t>lwangu</a:t>
            </a:r>
            <a:r>
              <a:rPr dirty="0" lang="en-US" smtClean="0"/>
              <a:t> </a:t>
            </a:r>
            <a:r>
              <a:rPr dirty="0" lang="en-US" err="1" smtClean="0"/>
              <a:t>ndolu</a:t>
            </a:r>
            <a:r>
              <a:rPr dirty="0" lang="en-US" smtClean="0"/>
              <a:t>, </a:t>
            </a:r>
            <a:r>
              <a:rPr dirty="0" lang="en-US" err="1" smtClean="0"/>
              <a:t>nswene</a:t>
            </a:r>
            <a:r>
              <a:rPr dirty="0" lang="en-US" smtClean="0"/>
              <a:t> </a:t>
            </a:r>
            <a:r>
              <a:rPr dirty="0" lang="en-US" err="1" smtClean="0"/>
              <a:t>kwako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/>
              <a:t>Nswene</a:t>
            </a:r>
            <a:r>
              <a:rPr dirty="0" lang="en-US"/>
              <a:t> </a:t>
            </a:r>
            <a:r>
              <a:rPr dirty="0" lang="en-US" err="1"/>
              <a:t>kwako</a:t>
            </a:r>
            <a:r>
              <a:rPr dirty="0" lang="en-US"/>
              <a:t> </a:t>
            </a:r>
            <a:r>
              <a:rPr dirty="0" lang="en-US" err="1"/>
              <a:t>Leza</a:t>
            </a:r>
            <a:r>
              <a:rPr dirty="0" lang="en-US"/>
              <a:t>, </a:t>
            </a:r>
            <a:r>
              <a:rPr dirty="0" lang="en-US" err="1"/>
              <a:t>nswene</a:t>
            </a:r>
            <a:r>
              <a:rPr dirty="0" lang="en-US"/>
              <a:t> </a:t>
            </a:r>
            <a:r>
              <a:rPr dirty="0" lang="en-US" err="1" smtClean="0"/>
              <a:t>kwako</a:t>
            </a:r>
            <a:r>
              <a:rPr dirty="0" lang="en-US" smtClean="0"/>
              <a:t>.</a:t>
            </a:r>
            <a:endParaRPr dirty="0" lang="en-US"/>
          </a:p>
        </p:txBody>
      </p:sp>
      <p:sp>
        <p:nvSpPr>
          <p:cNvPr id="1048949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4</a:t>
            </a:r>
            <a:endParaRPr dirty="0" lang="en-US"/>
          </a:p>
        </p:txBody>
      </p:sp>
    </p:spTree>
  </p:cSld>
  <p:clrMapOvr>
    <a:masterClrMapping/>
  </p:clrMapOvr>
  <p:timing/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0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50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Kocili</a:t>
            </a:r>
            <a:r>
              <a:rPr dirty="0" lang="en-US" smtClean="0"/>
              <a:t> </a:t>
            </a:r>
            <a:r>
              <a:rPr dirty="0" lang="en-US" err="1" smtClean="0"/>
              <a:t>mung’anda</a:t>
            </a:r>
            <a:r>
              <a:rPr dirty="0" lang="en-US" smtClean="0"/>
              <a:t> </a:t>
            </a:r>
            <a:r>
              <a:rPr dirty="0" lang="en-US" err="1" smtClean="0"/>
              <a:t>yako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smtClean="0"/>
              <a:t>Sa </a:t>
            </a:r>
            <a:r>
              <a:rPr dirty="0" lang="en-US" err="1" smtClean="0"/>
              <a:t>wakomba</a:t>
            </a:r>
            <a:r>
              <a:rPr dirty="0" lang="en-US" smtClean="0"/>
              <a:t> </a:t>
            </a:r>
            <a:r>
              <a:rPr dirty="0" lang="en-US" err="1" smtClean="0"/>
              <a:t>na</a:t>
            </a:r>
            <a:r>
              <a:rPr dirty="0" lang="en-US" smtClean="0"/>
              <a:t>?</a:t>
            </a:r>
          </a:p>
          <a:p>
            <a:pPr indent="0" marL="109728">
              <a:buNone/>
            </a:pPr>
            <a:r>
              <a:rPr dirty="0" lang="en-US" err="1" smtClean="0"/>
              <a:t>Muzina</a:t>
            </a:r>
            <a:r>
              <a:rPr dirty="0" lang="en-US" smtClean="0"/>
              <a:t> </a:t>
            </a:r>
            <a:r>
              <a:rPr dirty="0" lang="en-US" err="1" smtClean="0"/>
              <a:t>lya-Mwami</a:t>
            </a:r>
            <a:r>
              <a:rPr dirty="0" lang="en-US" smtClean="0"/>
              <a:t> </a:t>
            </a:r>
            <a:r>
              <a:rPr dirty="0" lang="en-US" err="1" smtClean="0"/>
              <a:t>Jesu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smtClean="0"/>
              <a:t>Sa </a:t>
            </a:r>
            <a:r>
              <a:rPr dirty="0" lang="en-US" err="1" smtClean="0"/>
              <a:t>wakumbila</a:t>
            </a:r>
            <a:r>
              <a:rPr dirty="0" lang="en-US" smtClean="0"/>
              <a:t> </a:t>
            </a:r>
            <a:r>
              <a:rPr dirty="0" lang="en-US" err="1" smtClean="0"/>
              <a:t>luzyalo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Mbuli</a:t>
            </a:r>
            <a:r>
              <a:rPr dirty="0" lang="en-US" smtClean="0"/>
              <a:t> </a:t>
            </a:r>
            <a:r>
              <a:rPr dirty="0" lang="en-US" err="1" smtClean="0"/>
              <a:t>intobo</a:t>
            </a:r>
            <a:r>
              <a:rPr dirty="0" lang="en-US" smtClean="0"/>
              <a:t>?</a:t>
            </a:r>
            <a:endParaRPr dirty="0" lang="en-US"/>
          </a:p>
        </p:txBody>
      </p:sp>
      <p:sp>
        <p:nvSpPr>
          <p:cNvPr id="1048951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lang="en-US" smtClean="0"/>
              <a:t>246. WAKOMBA NA?</a:t>
            </a:r>
            <a:br>
              <a:rPr dirty="0" lang="en-US" smtClean="0"/>
            </a:br>
            <a:r>
              <a:rPr dirty="0" sz="1800" i="1" lang="en-US" smtClean="0"/>
              <a:t>Tune: Did you think to pray</a:t>
            </a:r>
            <a:endParaRPr dirty="0" i="1" lang="en-US"/>
          </a:p>
        </p:txBody>
      </p:sp>
    </p:spTree>
  </p:cSld>
  <p:clrMapOvr>
    <a:masterClrMapping/>
  </p:clrMapOvr>
  <p:timing/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0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52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Kukomba</a:t>
            </a:r>
            <a:r>
              <a:rPr dirty="0" lang="en-US" smtClean="0"/>
              <a:t> </a:t>
            </a:r>
            <a:r>
              <a:rPr dirty="0" lang="en-US" err="1" smtClean="0"/>
              <a:t>kugwasya</a:t>
            </a:r>
            <a:r>
              <a:rPr dirty="0" lang="en-US" smtClean="0"/>
              <a:t> bantu,</a:t>
            </a:r>
          </a:p>
          <a:p>
            <a:pPr indent="0" marL="109728">
              <a:buNone/>
            </a:pPr>
            <a:r>
              <a:rPr dirty="0" lang="en-US" err="1" smtClean="0"/>
              <a:t>Kukomba</a:t>
            </a:r>
            <a:r>
              <a:rPr dirty="0" lang="en-US" smtClean="0"/>
              <a:t> </a:t>
            </a:r>
            <a:r>
              <a:rPr dirty="0" lang="en-US" err="1" smtClean="0"/>
              <a:t>kusandula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Mudima</a:t>
            </a:r>
            <a:r>
              <a:rPr dirty="0" lang="en-US" smtClean="0"/>
              <a:t> </a:t>
            </a:r>
            <a:r>
              <a:rPr dirty="0" lang="en-US" err="1" smtClean="0"/>
              <a:t>kuba</a:t>
            </a:r>
            <a:r>
              <a:rPr dirty="0" lang="en-US" smtClean="0"/>
              <a:t> </a:t>
            </a:r>
            <a:r>
              <a:rPr dirty="0" lang="en-US" err="1" smtClean="0"/>
              <a:t>mumuni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Kokomba</a:t>
            </a:r>
            <a:r>
              <a:rPr dirty="0" lang="en-US" smtClean="0"/>
              <a:t> </a:t>
            </a:r>
            <a:r>
              <a:rPr dirty="0" lang="en-US" err="1" smtClean="0"/>
              <a:t>sunu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indent="0" marL="109728">
              <a:buNone/>
            </a:pPr>
            <a:endParaRPr dirty="0" lang="en-US" smtClean="0"/>
          </a:p>
          <a:p>
            <a:pPr algn="ctr" indent="0" marL="109728">
              <a:buNone/>
            </a:pPr>
            <a:r>
              <a:rPr dirty="0" sz="1800" i="1" lang="en-US">
                <a:hlinkClick r:id="rId1" action="ppaction://hlinksldjump"/>
              </a:rPr>
              <a:t>2</a:t>
            </a:r>
            <a:r>
              <a:rPr dirty="0" sz="1800" i="1" lang="en-US"/>
              <a:t>, </a:t>
            </a:r>
            <a:r>
              <a:rPr dirty="0" sz="1800" i="1" lang="en-US">
                <a:hlinkClick r:id="rId2" action="ppaction://hlinksldjump"/>
              </a:rPr>
              <a:t>3</a:t>
            </a:r>
            <a:r>
              <a:rPr dirty="0" sz="1800" i="1" lang="en-US"/>
              <a:t>, </a:t>
            </a:r>
            <a:r>
              <a:rPr dirty="0" sz="1800" i="1" lang="en-US">
                <a:hlinkClick r:id="rId3" action="ppaction://hlinksldjump"/>
              </a:rPr>
              <a:t>4</a:t>
            </a:r>
            <a:r>
              <a:rPr dirty="0" sz="1800" i="1" lang="en-US"/>
              <a:t>, </a:t>
            </a:r>
            <a:r>
              <a:rPr dirty="0" sz="1800" i="1" lang="en-US">
                <a:hlinkClick r:id="" action="ppaction://hlinkshowjump?jump=firstslide"/>
              </a:rPr>
              <a:t>&lt;&lt;Title&gt;&gt;</a:t>
            </a:r>
            <a:endParaRPr dirty="0" sz="1800" i="1" lang="en-US"/>
          </a:p>
        </p:txBody>
      </p:sp>
      <p:sp>
        <p:nvSpPr>
          <p:cNvPr id="104895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3200" i="1" lang="en-US" err="1" smtClean="0"/>
              <a:t>Ciindululo</a:t>
            </a:r>
            <a:r>
              <a:rPr dirty="0" sz="3200" i="1" lang="en-US" smtClean="0"/>
              <a:t>:</a:t>
            </a:r>
            <a:endParaRPr dirty="0" sz="3200" i="1" lang="en-US"/>
          </a:p>
        </p:txBody>
      </p:sp>
    </p:spTree>
  </p:cSld>
  <p:clrMapOvr>
    <a:masterClrMapping/>
  </p:clrMapOvr>
  <p:timing/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0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54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smtClean="0"/>
              <a:t>Na </a:t>
            </a:r>
            <a:r>
              <a:rPr dirty="0" lang="en-US" err="1" smtClean="0"/>
              <a:t>wasukusigwa</a:t>
            </a:r>
            <a:r>
              <a:rPr dirty="0" lang="en-US" smtClean="0"/>
              <a:t> </a:t>
            </a:r>
            <a:r>
              <a:rPr dirty="0" lang="en-US" err="1" smtClean="0"/>
              <a:t>sunu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/>
              <a:t>Sa </a:t>
            </a:r>
            <a:r>
              <a:rPr dirty="0" lang="en-US" err="1"/>
              <a:t>wakomba</a:t>
            </a:r>
            <a:r>
              <a:rPr dirty="0" lang="en-US"/>
              <a:t> </a:t>
            </a:r>
            <a:r>
              <a:rPr dirty="0" lang="en-US" err="1"/>
              <a:t>na</a:t>
            </a:r>
            <a:r>
              <a:rPr dirty="0" lang="en-US" smtClean="0"/>
              <a:t>?</a:t>
            </a:r>
          </a:p>
          <a:p>
            <a:pPr indent="0" marL="109728">
              <a:buNone/>
            </a:pPr>
            <a:r>
              <a:rPr dirty="0" lang="en-US" err="1" smtClean="0"/>
              <a:t>Mukulemekezya</a:t>
            </a:r>
            <a:r>
              <a:rPr dirty="0" lang="en-US" smtClean="0"/>
              <a:t> </a:t>
            </a:r>
            <a:r>
              <a:rPr dirty="0" lang="en-US" err="1" smtClean="0"/>
              <a:t>kwakwe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smtClean="0"/>
              <a:t>Sa </a:t>
            </a:r>
            <a:r>
              <a:rPr dirty="0" lang="en-US" err="1" smtClean="0"/>
              <a:t>wabuzya</a:t>
            </a:r>
            <a:r>
              <a:rPr dirty="0" lang="en-US" smtClean="0"/>
              <a:t> </a:t>
            </a:r>
            <a:r>
              <a:rPr dirty="0" lang="en-US" err="1" smtClean="0"/>
              <a:t>muuya</a:t>
            </a:r>
            <a:r>
              <a:rPr dirty="0" lang="en-US" smtClean="0"/>
              <a:t> </a:t>
            </a:r>
            <a:r>
              <a:rPr dirty="0" lang="en-US" err="1" smtClean="0"/>
              <a:t>wakwe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Kukuzulwinda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algn="ctr" indent="0" marL="109728">
              <a:buNone/>
            </a:pPr>
            <a:r>
              <a:rPr dirty="0" sz="1800" i="1" lang="en-US">
                <a:hlinkClick r:id="rId1" action="ppaction://hlinksldjump"/>
              </a:rPr>
              <a:t>&lt;&lt;CIINDULULO&gt;&gt;</a:t>
            </a:r>
            <a:endParaRPr dirty="0" sz="1800" i="1" lang="en-US"/>
          </a:p>
        </p:txBody>
      </p:sp>
      <p:sp>
        <p:nvSpPr>
          <p:cNvPr id="1048955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2</a:t>
            </a:r>
            <a:endParaRPr dirty="0" lang="en-US"/>
          </a:p>
        </p:txBody>
      </p:sp>
    </p:spTree>
  </p:cSld>
  <p:clrMapOvr>
    <a:masterClrMapping/>
  </p:clrMapOvr>
  <p:timing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4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p>
            <a:pPr indent="0" marL="109728">
              <a:buNone/>
            </a:pP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Kale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ndakacita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zibi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kakwina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kuyoowa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;</a:t>
            </a:r>
          </a:p>
          <a:p>
            <a:pPr indent="0" marL="109728">
              <a:buNone/>
            </a:pP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Limwi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ndakabona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mweenzuma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,</a:t>
            </a:r>
          </a:p>
          <a:p>
            <a:pPr indent="0" marL="109728">
              <a:buNone/>
            </a:pP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Iwakaninyona</a:t>
            </a:r>
            <a:endParaRPr dirty="0" lang="en-US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04863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4000" lang="en-US" smtClean="0"/>
              <a:t>127. KALE NDAKACITA ZIBI</a:t>
            </a:r>
            <a:r>
              <a:rPr dirty="0" lang="en-US" smtClean="0"/>
              <a:t/>
            </a:r>
            <a:br>
              <a:rPr dirty="0" lang="en-US" smtClean="0"/>
            </a:br>
            <a:r>
              <a:rPr dirty="0" sz="2400" i="1" lang="en-US" smtClean="0"/>
              <a:t>Tune: Oh, the lamb</a:t>
            </a:r>
            <a:endParaRPr dirty="0" sz="2400" i="1" lang="en-US"/>
          </a:p>
        </p:txBody>
      </p:sp>
    </p:spTree>
  </p:cSld>
  <p:clrMapOvr>
    <a:masterClrMapping/>
  </p:clrMapOvr>
  <p:timing/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0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56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Nawanyema</a:t>
            </a:r>
            <a:r>
              <a:rPr dirty="0" lang="en-US" smtClean="0"/>
              <a:t> </a:t>
            </a:r>
            <a:r>
              <a:rPr dirty="0" lang="en-US" err="1" smtClean="0"/>
              <a:t>moyo</a:t>
            </a:r>
            <a:r>
              <a:rPr dirty="0" lang="en-US" smtClean="0"/>
              <a:t> </a:t>
            </a:r>
            <a:r>
              <a:rPr dirty="0" lang="en-US" err="1" smtClean="0"/>
              <a:t>wako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smtClean="0"/>
              <a:t>Sa </a:t>
            </a:r>
            <a:r>
              <a:rPr dirty="0" lang="en-US" err="1" smtClean="0"/>
              <a:t>wakomba</a:t>
            </a:r>
            <a:r>
              <a:rPr dirty="0" lang="en-US" smtClean="0"/>
              <a:t> </a:t>
            </a:r>
            <a:r>
              <a:rPr dirty="0" lang="en-US" err="1" smtClean="0"/>
              <a:t>na</a:t>
            </a:r>
            <a:r>
              <a:rPr dirty="0" lang="en-US" smtClean="0"/>
              <a:t>?</a:t>
            </a:r>
          </a:p>
          <a:p>
            <a:pPr indent="0" marL="109728">
              <a:buNone/>
            </a:pPr>
            <a:r>
              <a:rPr dirty="0" lang="en-US" err="1" smtClean="0"/>
              <a:t>Sabuzya</a:t>
            </a:r>
            <a:r>
              <a:rPr dirty="0" lang="en-US" smtClean="0"/>
              <a:t> </a:t>
            </a:r>
            <a:r>
              <a:rPr dirty="0" lang="en-US" err="1" smtClean="0"/>
              <a:t>luse</a:t>
            </a:r>
            <a:r>
              <a:rPr dirty="0" lang="en-US" smtClean="0"/>
              <a:t> </a:t>
            </a:r>
            <a:r>
              <a:rPr dirty="0" lang="en-US" err="1" smtClean="0"/>
              <a:t>musa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Kuti</a:t>
            </a:r>
            <a:r>
              <a:rPr dirty="0" lang="en-US" smtClean="0"/>
              <a:t> </a:t>
            </a:r>
            <a:r>
              <a:rPr dirty="0" lang="en-US" err="1" smtClean="0"/>
              <a:t>ujatile</a:t>
            </a:r>
            <a:r>
              <a:rPr dirty="0" lang="en-US" smtClean="0"/>
              <a:t> </a:t>
            </a:r>
            <a:r>
              <a:rPr dirty="0" lang="en-US" err="1" smtClean="0"/>
              <a:t>umbi</a:t>
            </a:r>
            <a:r>
              <a:rPr dirty="0" lang="en-US" smtClean="0"/>
              <a:t> </a:t>
            </a:r>
            <a:r>
              <a:rPr dirty="0" lang="en-US" err="1" smtClean="0"/>
              <a:t>wakubisizya</a:t>
            </a:r>
            <a:r>
              <a:rPr dirty="0" lang="en-US" smtClean="0"/>
              <a:t>. </a:t>
            </a:r>
          </a:p>
          <a:p>
            <a:pPr indent="0" marL="109728">
              <a:buNone/>
            </a:pPr>
            <a:endParaRPr dirty="0" lang="en-US"/>
          </a:p>
          <a:p>
            <a:pPr indent="0" marL="109728">
              <a:buNone/>
            </a:pPr>
            <a:endParaRPr dirty="0" lang="en-US" smtClean="0"/>
          </a:p>
          <a:p>
            <a:pPr algn="ctr" indent="0" marL="109728">
              <a:buNone/>
            </a:pPr>
            <a:r>
              <a:rPr dirty="0" sz="1800" i="1" lang="en-US">
                <a:hlinkClick r:id="rId1" action="ppaction://hlinksldjump"/>
              </a:rPr>
              <a:t>&lt;&lt;CIINDULULO&gt;&gt;</a:t>
            </a:r>
            <a:endParaRPr dirty="0" sz="1800" i="1" lang="en-US"/>
          </a:p>
        </p:txBody>
      </p:sp>
      <p:sp>
        <p:nvSpPr>
          <p:cNvPr id="1048957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3</a:t>
            </a:r>
            <a:endParaRPr dirty="0" lang="en-US"/>
          </a:p>
        </p:txBody>
      </p:sp>
    </p:spTree>
  </p:cSld>
  <p:clrMapOvr>
    <a:masterClrMapping/>
  </p:clrMapOvr>
  <p:timing/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0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58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Mapenzi</a:t>
            </a:r>
            <a:r>
              <a:rPr dirty="0" lang="en-US" smtClean="0"/>
              <a:t> </a:t>
            </a:r>
            <a:r>
              <a:rPr dirty="0" lang="en-US" err="1" smtClean="0"/>
              <a:t>mapati</a:t>
            </a:r>
            <a:r>
              <a:rPr dirty="0" lang="en-US" smtClean="0"/>
              <a:t> </a:t>
            </a:r>
            <a:r>
              <a:rPr dirty="0" lang="en-US" err="1" smtClean="0"/>
              <a:t>asika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smtClean="0"/>
              <a:t>Sa </a:t>
            </a:r>
            <a:r>
              <a:rPr dirty="0" lang="en-US" err="1" smtClean="0"/>
              <a:t>wakomba</a:t>
            </a:r>
            <a:r>
              <a:rPr dirty="0" lang="en-US" smtClean="0"/>
              <a:t> </a:t>
            </a:r>
            <a:r>
              <a:rPr dirty="0" lang="en-US" err="1" smtClean="0"/>
              <a:t>na</a:t>
            </a:r>
            <a:r>
              <a:rPr dirty="0" lang="en-US" smtClean="0"/>
              <a:t>?</a:t>
            </a:r>
          </a:p>
          <a:p>
            <a:pPr indent="0" marL="109728">
              <a:buNone/>
            </a:pPr>
            <a:r>
              <a:rPr dirty="0" lang="en-US" err="1" smtClean="0"/>
              <a:t>Naa</a:t>
            </a:r>
            <a:r>
              <a:rPr dirty="0" lang="en-US" smtClean="0"/>
              <a:t> </a:t>
            </a:r>
            <a:r>
              <a:rPr dirty="0" lang="en-US" err="1" smtClean="0"/>
              <a:t>moyo</a:t>
            </a:r>
            <a:r>
              <a:rPr dirty="0" lang="en-US" smtClean="0"/>
              <a:t> </a:t>
            </a:r>
            <a:r>
              <a:rPr dirty="0" lang="en-US" err="1" smtClean="0"/>
              <a:t>wako</a:t>
            </a:r>
            <a:r>
              <a:rPr dirty="0" lang="en-US" smtClean="0"/>
              <a:t> </a:t>
            </a:r>
            <a:r>
              <a:rPr dirty="0" lang="en-US" err="1" smtClean="0"/>
              <a:t>wausa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Sena</a:t>
            </a:r>
            <a:r>
              <a:rPr dirty="0" lang="en-US" smtClean="0"/>
              <a:t> </a:t>
            </a:r>
            <a:r>
              <a:rPr dirty="0" lang="en-US" err="1" smtClean="0"/>
              <a:t>wakumbila</a:t>
            </a:r>
            <a:r>
              <a:rPr dirty="0" lang="en-US" smtClean="0"/>
              <a:t> </a:t>
            </a:r>
            <a:r>
              <a:rPr dirty="0" lang="en-US" err="1" smtClean="0"/>
              <a:t>nguzu</a:t>
            </a:r>
            <a:r>
              <a:rPr dirty="0" lang="en-US" smtClean="0"/>
              <a:t>, </a:t>
            </a:r>
          </a:p>
          <a:p>
            <a:pPr indent="0" marL="109728">
              <a:buNone/>
            </a:pPr>
            <a:r>
              <a:rPr dirty="0" lang="en-US" err="1"/>
              <a:t>N</a:t>
            </a:r>
            <a:r>
              <a:rPr dirty="0" lang="en-US" err="1" smtClean="0"/>
              <a:t>obwaca</a:t>
            </a:r>
            <a:r>
              <a:rPr dirty="0" lang="en-US" smtClean="0"/>
              <a:t> </a:t>
            </a:r>
            <a:r>
              <a:rPr dirty="0" lang="en-US" err="1" smtClean="0"/>
              <a:t>sunu</a:t>
            </a:r>
            <a:r>
              <a:rPr dirty="0" lang="en-US" smtClean="0"/>
              <a:t>. </a:t>
            </a:r>
          </a:p>
          <a:p>
            <a:pPr indent="0" marL="109728">
              <a:buNone/>
            </a:pPr>
            <a:endParaRPr dirty="0" lang="en-US"/>
          </a:p>
          <a:p>
            <a:pPr indent="0" marL="109728">
              <a:buNone/>
            </a:pPr>
            <a:endParaRPr dirty="0" lang="en-US" smtClean="0"/>
          </a:p>
          <a:p>
            <a:pPr algn="ctr" indent="0" marL="109728">
              <a:buNone/>
            </a:pPr>
            <a:r>
              <a:rPr dirty="0" sz="1800" i="1" lang="en-US" smtClean="0">
                <a:hlinkClick r:id="rId1" action="ppaction://hlinksldjump"/>
              </a:rPr>
              <a:t>&lt;&lt;CIINDULULO&gt;&gt;</a:t>
            </a:r>
            <a:endParaRPr dirty="0" sz="1800" i="1" lang="en-US"/>
          </a:p>
        </p:txBody>
      </p:sp>
      <p:sp>
        <p:nvSpPr>
          <p:cNvPr id="1048959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4</a:t>
            </a:r>
            <a:endParaRPr dirty="0" lang="en-US"/>
          </a:p>
        </p:txBody>
      </p:sp>
    </p:spTree>
  </p:cSld>
  <p:clrMapOvr>
    <a:masterClrMapping/>
  </p:clrMapOvr>
  <p:timing/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0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60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Lubumba</a:t>
            </a:r>
            <a:r>
              <a:rPr dirty="0" lang="en-US" smtClean="0"/>
              <a:t> </a:t>
            </a:r>
            <a:r>
              <a:rPr dirty="0" lang="en-US" err="1" smtClean="0"/>
              <a:t>uutulela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Sibuya</a:t>
            </a:r>
            <a:r>
              <a:rPr dirty="0" lang="en-US" smtClean="0"/>
              <a:t> </a:t>
            </a:r>
            <a:r>
              <a:rPr dirty="0" lang="en-US" err="1" smtClean="0"/>
              <a:t>butamani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Muvuni</a:t>
            </a:r>
            <a:r>
              <a:rPr dirty="0" lang="en-US" smtClean="0"/>
              <a:t> </a:t>
            </a:r>
            <a:r>
              <a:rPr dirty="0" lang="en-US" err="1" smtClean="0"/>
              <a:t>ngotushoma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Tuli</a:t>
            </a:r>
            <a:r>
              <a:rPr dirty="0" lang="en-US" smtClean="0"/>
              <a:t> </a:t>
            </a:r>
            <a:r>
              <a:rPr dirty="0" lang="en-US" err="1" smtClean="0"/>
              <a:t>bana</a:t>
            </a:r>
            <a:r>
              <a:rPr dirty="0" lang="en-US" smtClean="0"/>
              <a:t> </a:t>
            </a:r>
            <a:r>
              <a:rPr dirty="0" lang="en-US" err="1" smtClean="0"/>
              <a:t>bakwe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Cilenga</a:t>
            </a:r>
            <a:r>
              <a:rPr dirty="0" lang="en-US" smtClean="0"/>
              <a:t> </a:t>
            </a:r>
            <a:r>
              <a:rPr dirty="0" lang="en-US" err="1" smtClean="0"/>
              <a:t>mwami</a:t>
            </a:r>
            <a:r>
              <a:rPr dirty="0" lang="en-US" smtClean="0"/>
              <a:t> </a:t>
            </a:r>
            <a:r>
              <a:rPr dirty="0" lang="en-US" err="1" smtClean="0"/>
              <a:t>wesu</a:t>
            </a:r>
            <a:r>
              <a:rPr dirty="0" lang="en-US" smtClean="0"/>
              <a:t>.</a:t>
            </a:r>
            <a:endParaRPr dirty="0" lang="en-US"/>
          </a:p>
        </p:txBody>
      </p:sp>
      <p:sp>
        <p:nvSpPr>
          <p:cNvPr id="1048961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lang="en-US" smtClean="0"/>
              <a:t>250. LUBUMBA UUTULELA</a:t>
            </a:r>
            <a:br>
              <a:rPr dirty="0" lang="en-US" smtClean="0"/>
            </a:br>
            <a:r>
              <a:rPr dirty="0" sz="1800" lang="en-US" smtClean="0"/>
              <a:t>Tune: Creator and preserver</a:t>
            </a:r>
            <a:endParaRPr dirty="0" lang="en-US"/>
          </a:p>
        </p:txBody>
      </p:sp>
    </p:spTree>
  </p:cSld>
  <p:clrMapOvr>
    <a:masterClrMapping/>
  </p:clrMapOvr>
  <p:timing/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0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62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Milimo</a:t>
            </a:r>
            <a:r>
              <a:rPr dirty="0" lang="en-US" smtClean="0"/>
              <a:t> </a:t>
            </a:r>
            <a:r>
              <a:rPr dirty="0" lang="en-US" err="1" smtClean="0"/>
              <a:t>itamani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Kuvula</a:t>
            </a:r>
            <a:r>
              <a:rPr dirty="0" lang="en-US" smtClean="0"/>
              <a:t> </a:t>
            </a:r>
            <a:r>
              <a:rPr dirty="0" lang="en-US" err="1" smtClean="0"/>
              <a:t>nzyaacita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Misena</a:t>
            </a:r>
            <a:r>
              <a:rPr dirty="0" lang="en-US" smtClean="0"/>
              <a:t> </a:t>
            </a:r>
            <a:r>
              <a:rPr dirty="0" lang="en-US" err="1" smtClean="0"/>
              <a:t>itamani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Walumbwa</a:t>
            </a:r>
            <a:r>
              <a:rPr dirty="0" lang="en-US" smtClean="0"/>
              <a:t> </a:t>
            </a:r>
            <a:r>
              <a:rPr dirty="0" lang="en-US" err="1" smtClean="0"/>
              <a:t>namapinde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Cilenga</a:t>
            </a:r>
            <a:r>
              <a:rPr dirty="0" lang="en-US" smtClean="0"/>
              <a:t> </a:t>
            </a:r>
            <a:r>
              <a:rPr dirty="0" lang="en-US" err="1" smtClean="0"/>
              <a:t>mwami</a:t>
            </a:r>
            <a:r>
              <a:rPr dirty="0" lang="en-US" smtClean="0"/>
              <a:t> </a:t>
            </a:r>
            <a:r>
              <a:rPr dirty="0" lang="en-US" err="1" smtClean="0"/>
              <a:t>wesu</a:t>
            </a:r>
            <a:endParaRPr dirty="0" lang="en-US" smtClean="0"/>
          </a:p>
          <a:p>
            <a:pPr indent="0" marL="109728">
              <a:buNone/>
            </a:pPr>
            <a:endParaRPr dirty="0" lang="en-US"/>
          </a:p>
        </p:txBody>
      </p:sp>
      <p:sp>
        <p:nvSpPr>
          <p:cNvPr id="1048963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2</a:t>
            </a:r>
            <a:endParaRPr dirty="0" lang="en-US"/>
          </a:p>
        </p:txBody>
      </p:sp>
    </p:spTree>
  </p:cSld>
  <p:clrMapOvr>
    <a:masterClrMapping/>
  </p:clrMapOvr>
  <p:timing/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0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64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Mayoba</a:t>
            </a:r>
            <a:r>
              <a:rPr dirty="0" lang="en-US" smtClean="0"/>
              <a:t> </a:t>
            </a:r>
            <a:r>
              <a:rPr dirty="0" lang="en-US" err="1" smtClean="0"/>
              <a:t>ngatuma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Maila</a:t>
            </a:r>
            <a:r>
              <a:rPr dirty="0" lang="en-US" smtClean="0"/>
              <a:t> </a:t>
            </a:r>
            <a:r>
              <a:rPr dirty="0" lang="en-US" err="1" smtClean="0"/>
              <a:t>ngetulima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Mulilo</a:t>
            </a:r>
            <a:r>
              <a:rPr dirty="0" lang="en-US" smtClean="0"/>
              <a:t> </a:t>
            </a:r>
            <a:r>
              <a:rPr dirty="0" lang="en-US" err="1" smtClean="0"/>
              <a:t>ngotuyota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Walumbwa</a:t>
            </a:r>
            <a:r>
              <a:rPr dirty="0" lang="en-US" smtClean="0"/>
              <a:t> </a:t>
            </a:r>
            <a:r>
              <a:rPr dirty="0" lang="en-US" err="1" smtClean="0"/>
              <a:t>Namapinde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/>
              <a:t>Cilenga</a:t>
            </a:r>
            <a:r>
              <a:rPr dirty="0" lang="en-US"/>
              <a:t> </a:t>
            </a:r>
            <a:r>
              <a:rPr dirty="0" lang="en-US" err="1"/>
              <a:t>mwami</a:t>
            </a:r>
            <a:r>
              <a:rPr dirty="0" lang="en-US"/>
              <a:t> </a:t>
            </a:r>
            <a:r>
              <a:rPr dirty="0" lang="en-US" err="1"/>
              <a:t>wesu</a:t>
            </a:r>
            <a:endParaRPr dirty="0" lang="en-US"/>
          </a:p>
          <a:p>
            <a:pPr indent="0" marL="109728">
              <a:buNone/>
            </a:pPr>
            <a:endParaRPr dirty="0" lang="en-US"/>
          </a:p>
        </p:txBody>
      </p:sp>
      <p:sp>
        <p:nvSpPr>
          <p:cNvPr id="1048965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3</a:t>
            </a:r>
            <a:endParaRPr dirty="0" lang="en-US"/>
          </a:p>
        </p:txBody>
      </p:sp>
    </p:spTree>
  </p:cSld>
  <p:clrMapOvr>
    <a:masterClrMapping/>
  </p:clrMapOvr>
  <p:timing/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0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66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Banyama</a:t>
            </a:r>
            <a:r>
              <a:rPr dirty="0" lang="en-US" smtClean="0"/>
              <a:t> </a:t>
            </a:r>
            <a:r>
              <a:rPr dirty="0" lang="en-US" err="1" smtClean="0"/>
              <a:t>mbetuvuba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Bayuni</a:t>
            </a:r>
            <a:r>
              <a:rPr dirty="0" lang="en-US" smtClean="0"/>
              <a:t> </a:t>
            </a:r>
            <a:r>
              <a:rPr dirty="0" lang="en-US" err="1" smtClean="0"/>
              <a:t>mbetulela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Icisyu</a:t>
            </a:r>
            <a:r>
              <a:rPr dirty="0" lang="en-US" smtClean="0"/>
              <a:t> </a:t>
            </a:r>
            <a:r>
              <a:rPr dirty="0" lang="en-US" err="1" smtClean="0"/>
              <a:t>ncetulima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Walumbwa</a:t>
            </a:r>
            <a:r>
              <a:rPr dirty="0" lang="en-US" smtClean="0"/>
              <a:t> </a:t>
            </a:r>
            <a:r>
              <a:rPr dirty="0" lang="en-US" err="1" smtClean="0"/>
              <a:t>Namapinde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/>
              <a:t>Cilenga</a:t>
            </a:r>
            <a:r>
              <a:rPr dirty="0" lang="en-US"/>
              <a:t> </a:t>
            </a:r>
            <a:r>
              <a:rPr dirty="0" lang="en-US" err="1"/>
              <a:t>mwami</a:t>
            </a:r>
            <a:r>
              <a:rPr dirty="0" lang="en-US"/>
              <a:t> </a:t>
            </a:r>
            <a:r>
              <a:rPr dirty="0" lang="en-US" err="1"/>
              <a:t>wesu</a:t>
            </a:r>
            <a:endParaRPr dirty="0" lang="en-US"/>
          </a:p>
          <a:p>
            <a:pPr indent="0" marL="109728">
              <a:buNone/>
            </a:pPr>
            <a:endParaRPr dirty="0" lang="en-US"/>
          </a:p>
        </p:txBody>
      </p:sp>
      <p:sp>
        <p:nvSpPr>
          <p:cNvPr id="1048967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4</a:t>
            </a:r>
            <a:endParaRPr dirty="0" lang="en-US"/>
          </a:p>
        </p:txBody>
      </p:sp>
    </p:spTree>
  </p:cSld>
  <p:clrMapOvr>
    <a:masterClrMapping/>
  </p:clrMapOvr>
  <p:timing/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1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68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Zilundu</a:t>
            </a:r>
            <a:r>
              <a:rPr dirty="0" lang="en-US" smtClean="0"/>
              <a:t> </a:t>
            </a:r>
            <a:r>
              <a:rPr dirty="0" lang="en-US" err="1" smtClean="0"/>
              <a:t>nzetubona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Masaka</a:t>
            </a:r>
            <a:r>
              <a:rPr dirty="0" lang="en-US" smtClean="0"/>
              <a:t> </a:t>
            </a:r>
            <a:r>
              <a:rPr dirty="0" lang="en-US" err="1" smtClean="0"/>
              <a:t>ayoosya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Maluba</a:t>
            </a:r>
            <a:r>
              <a:rPr dirty="0" lang="en-US" smtClean="0"/>
              <a:t> </a:t>
            </a:r>
            <a:r>
              <a:rPr dirty="0" lang="en-US" err="1" smtClean="0"/>
              <a:t>ngetweeba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Weelelwa</a:t>
            </a:r>
            <a:r>
              <a:rPr dirty="0" lang="en-US" smtClean="0"/>
              <a:t> </a:t>
            </a:r>
            <a:r>
              <a:rPr dirty="0" lang="en-US" err="1" smtClean="0"/>
              <a:t>Uulela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/>
              <a:t>Cilenga</a:t>
            </a:r>
            <a:r>
              <a:rPr dirty="0" lang="en-US"/>
              <a:t> </a:t>
            </a:r>
            <a:r>
              <a:rPr dirty="0" lang="en-US" err="1"/>
              <a:t>mwami</a:t>
            </a:r>
            <a:r>
              <a:rPr dirty="0" lang="en-US"/>
              <a:t> </a:t>
            </a:r>
            <a:r>
              <a:rPr dirty="0" lang="en-US" err="1"/>
              <a:t>wesu</a:t>
            </a:r>
            <a:endParaRPr dirty="0" lang="en-US"/>
          </a:p>
          <a:p>
            <a:pPr indent="0" marL="109728">
              <a:buNone/>
            </a:pPr>
            <a:endParaRPr dirty="0" lang="en-US"/>
          </a:p>
        </p:txBody>
      </p:sp>
      <p:sp>
        <p:nvSpPr>
          <p:cNvPr id="1048969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5</a:t>
            </a:r>
            <a:endParaRPr dirty="0" lang="en-US"/>
          </a:p>
        </p:txBody>
      </p:sp>
    </p:spTree>
  </p:cSld>
  <p:clrMapOvr>
    <a:masterClrMapping/>
  </p:clrMapOvr>
  <p:timing/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1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70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Tumbizi</a:t>
            </a:r>
            <a:r>
              <a:rPr dirty="0" lang="en-US" smtClean="0"/>
              <a:t> </a:t>
            </a:r>
            <a:r>
              <a:rPr dirty="0" lang="en-US" err="1" smtClean="0"/>
              <a:t>ngemababa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Ijoba</a:t>
            </a:r>
            <a:r>
              <a:rPr dirty="0" lang="en-US" smtClean="0"/>
              <a:t> </a:t>
            </a:r>
            <a:r>
              <a:rPr dirty="0" lang="en-US" err="1" smtClean="0"/>
              <a:t>njig’anda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Mwatuba</a:t>
            </a:r>
            <a:r>
              <a:rPr dirty="0" lang="en-US" smtClean="0"/>
              <a:t> </a:t>
            </a:r>
            <a:r>
              <a:rPr dirty="0" lang="en-US" err="1" smtClean="0"/>
              <a:t>mwaakala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Cibamba</a:t>
            </a:r>
            <a:r>
              <a:rPr dirty="0" lang="en-US" smtClean="0"/>
              <a:t> </a:t>
            </a:r>
            <a:r>
              <a:rPr dirty="0" lang="en-US" err="1" smtClean="0"/>
              <a:t>nacaanzo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/>
              <a:t>Cilenga</a:t>
            </a:r>
            <a:r>
              <a:rPr dirty="0" lang="en-US"/>
              <a:t> </a:t>
            </a:r>
            <a:r>
              <a:rPr dirty="0" lang="en-US" err="1"/>
              <a:t>mwami</a:t>
            </a:r>
            <a:r>
              <a:rPr dirty="0" lang="en-US"/>
              <a:t> </a:t>
            </a:r>
            <a:r>
              <a:rPr dirty="0" lang="en-US" err="1" smtClean="0"/>
              <a:t>wesu</a:t>
            </a:r>
            <a:r>
              <a:rPr dirty="0" lang="en-US" smtClean="0"/>
              <a:t>.</a:t>
            </a:r>
            <a:endParaRPr dirty="0" lang="en-US"/>
          </a:p>
        </p:txBody>
      </p:sp>
      <p:sp>
        <p:nvSpPr>
          <p:cNvPr id="1048971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6</a:t>
            </a:r>
            <a:endParaRPr dirty="0" lang="en-US"/>
          </a:p>
        </p:txBody>
      </p:sp>
    </p:spTree>
  </p:cSld>
  <p:clrMapOvr>
    <a:masterClrMapping/>
  </p:clrMapOvr>
  <p:timing/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1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72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Kulangila</a:t>
            </a:r>
            <a:r>
              <a:rPr dirty="0" lang="en-US" smtClean="0"/>
              <a:t> </a:t>
            </a:r>
            <a:r>
              <a:rPr dirty="0" lang="en-US" err="1" smtClean="0"/>
              <a:t>kwangu</a:t>
            </a:r>
            <a:r>
              <a:rPr dirty="0" lang="en-US" smtClean="0"/>
              <a:t> </a:t>
            </a:r>
            <a:r>
              <a:rPr dirty="0" lang="en-US" err="1" smtClean="0"/>
              <a:t>koonse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Kuli</a:t>
            </a:r>
            <a:r>
              <a:rPr dirty="0" lang="en-US" smtClean="0"/>
              <a:t> </a:t>
            </a:r>
            <a:r>
              <a:rPr dirty="0" lang="en-US" err="1" smtClean="0"/>
              <a:t>mubulowa</a:t>
            </a:r>
            <a:r>
              <a:rPr dirty="0" lang="en-US" smtClean="0"/>
              <a:t> </a:t>
            </a:r>
            <a:r>
              <a:rPr dirty="0" lang="en-US" err="1" smtClean="0"/>
              <a:t>bwakwe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Ndashoma</a:t>
            </a:r>
            <a:r>
              <a:rPr dirty="0" lang="en-US" smtClean="0"/>
              <a:t> </a:t>
            </a:r>
            <a:r>
              <a:rPr dirty="0" lang="en-US" err="1" smtClean="0"/>
              <a:t>Jesu</a:t>
            </a:r>
            <a:r>
              <a:rPr dirty="0" lang="en-US" smtClean="0"/>
              <a:t> alike,</a:t>
            </a:r>
          </a:p>
          <a:p>
            <a:pPr indent="0" marL="109728">
              <a:buNone/>
            </a:pPr>
            <a:r>
              <a:rPr dirty="0" lang="en-US" err="1" smtClean="0"/>
              <a:t>Ngowakandisalulula</a:t>
            </a:r>
            <a:r>
              <a:rPr dirty="0" lang="en-US" smtClean="0"/>
              <a:t>.</a:t>
            </a:r>
            <a:endParaRPr dirty="0" lang="en-US"/>
          </a:p>
        </p:txBody>
      </p:sp>
      <p:sp>
        <p:nvSpPr>
          <p:cNvPr id="104897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3600" lang="en-US" smtClean="0"/>
              <a:t>256. IBBWE LIYUMU</a:t>
            </a:r>
            <a:r>
              <a:rPr dirty="0" lang="en-US" smtClean="0"/>
              <a:t/>
            </a:r>
            <a:br>
              <a:rPr dirty="0" lang="en-US" smtClean="0"/>
            </a:br>
            <a:r>
              <a:rPr dirty="0" sz="1800" lang="en-US" smtClean="0"/>
              <a:t>Tune: My hope is built</a:t>
            </a:r>
            <a:endParaRPr dirty="0" lang="en-US"/>
          </a:p>
        </p:txBody>
      </p:sp>
    </p:spTree>
  </p:cSld>
  <p:clrMapOvr>
    <a:masterClrMapping/>
  </p:clrMapOvr>
  <p:timing/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1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74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Kristo</a:t>
            </a:r>
            <a:r>
              <a:rPr dirty="0" lang="en-US" smtClean="0"/>
              <a:t> </a:t>
            </a:r>
            <a:r>
              <a:rPr dirty="0" lang="en-US" err="1" smtClean="0"/>
              <a:t>ndibbwe</a:t>
            </a:r>
            <a:r>
              <a:rPr dirty="0" lang="en-US" smtClean="0"/>
              <a:t> </a:t>
            </a:r>
            <a:r>
              <a:rPr dirty="0" lang="en-US" err="1" smtClean="0"/>
              <a:t>mpondiimvwi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Koonse</a:t>
            </a:r>
            <a:r>
              <a:rPr dirty="0" lang="en-US" smtClean="0"/>
              <a:t> </a:t>
            </a:r>
            <a:r>
              <a:rPr dirty="0" lang="en-US" err="1" smtClean="0"/>
              <a:t>kumbi</a:t>
            </a:r>
            <a:r>
              <a:rPr dirty="0" lang="en-US" smtClean="0"/>
              <a:t> muse </a:t>
            </a:r>
            <a:r>
              <a:rPr dirty="0" lang="en-US" err="1" smtClean="0"/>
              <a:t>buyo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Koonse</a:t>
            </a:r>
            <a:r>
              <a:rPr dirty="0" lang="en-US" smtClean="0"/>
              <a:t> </a:t>
            </a:r>
            <a:r>
              <a:rPr dirty="0" lang="en-US" err="1" smtClean="0"/>
              <a:t>kumbi</a:t>
            </a:r>
            <a:r>
              <a:rPr dirty="0" lang="en-US" smtClean="0"/>
              <a:t> muse </a:t>
            </a:r>
            <a:r>
              <a:rPr dirty="0" lang="en-US" err="1" smtClean="0"/>
              <a:t>buyo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indent="0" marL="109728">
              <a:buNone/>
            </a:pPr>
            <a:endParaRPr dirty="0" lang="en-US" smtClean="0"/>
          </a:p>
          <a:p>
            <a:pPr algn="ctr" indent="0" marL="109728">
              <a:buNone/>
            </a:pPr>
            <a:r>
              <a:rPr dirty="0" lang="en-US" smtClean="0">
                <a:hlinkClick r:id="rId1" action="ppaction://hlinksldjump"/>
              </a:rPr>
              <a:t>2</a:t>
            </a:r>
            <a:r>
              <a:rPr dirty="0" lang="en-US" smtClean="0"/>
              <a:t>, </a:t>
            </a:r>
            <a:r>
              <a:rPr dirty="0" lang="en-US" smtClean="0">
                <a:hlinkClick r:id="rId2" action="ppaction://hlinksldjump"/>
              </a:rPr>
              <a:t>3</a:t>
            </a:r>
            <a:r>
              <a:rPr dirty="0" lang="en-US" smtClean="0"/>
              <a:t>, </a:t>
            </a:r>
            <a:r>
              <a:rPr dirty="0" lang="en-US" smtClean="0">
                <a:hlinkClick r:id="rId3" action="ppaction://hlinksldjump"/>
              </a:rPr>
              <a:t>4</a:t>
            </a:r>
            <a:r>
              <a:rPr dirty="0" lang="en-US" smtClean="0"/>
              <a:t>, </a:t>
            </a:r>
            <a:r>
              <a:rPr dirty="0" lang="en-US" smtClean="0">
                <a:hlinkClick r:id="" action="ppaction://hlinkshowjump?jump=firstslide"/>
              </a:rPr>
              <a:t>&lt;&lt;</a:t>
            </a:r>
            <a:r>
              <a:rPr dirty="0" lang="en-US" err="1" smtClean="0">
                <a:hlinkClick r:id="" action="ppaction://hlinkshowjump?jump=firstslide"/>
              </a:rPr>
              <a:t>Titkes</a:t>
            </a:r>
            <a:r>
              <a:rPr dirty="0" lang="en-US" smtClean="0">
                <a:hlinkClick r:id="" action="ppaction://hlinkshowjump?jump=firstslide"/>
              </a:rPr>
              <a:t>&gt;&gt;</a:t>
            </a:r>
            <a:endParaRPr dirty="0" lang="en-US"/>
          </a:p>
        </p:txBody>
      </p:sp>
      <p:sp>
        <p:nvSpPr>
          <p:cNvPr id="1048975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3200" i="1" lang="en-US" err="1" smtClean="0"/>
              <a:t>Ciindululo</a:t>
            </a:r>
            <a:r>
              <a:rPr dirty="0" sz="3200" i="1" lang="en-US" smtClean="0"/>
              <a:t>:</a:t>
            </a:r>
            <a:endParaRPr dirty="0" sz="3200" i="1" lang="en-US"/>
          </a:p>
        </p:txBody>
      </p:sp>
    </p:spTree>
  </p:cSld>
  <p:clrMapOvr>
    <a:masterClrMapping/>
  </p:clrMapOvr>
  <p:timing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4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4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p>
            <a:pPr indent="0" marL="109728">
              <a:buNone/>
            </a:pP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Wakafwida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 a-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Kalivali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Andisungulule</a:t>
            </a:r>
            <a:endParaRPr dirty="0" lang="en-US">
              <a:solidFill>
                <a:schemeClr val="tx1">
                  <a:tint val="75000"/>
                </a:schemeClr>
              </a:solidFill>
            </a:endParaRPr>
          </a:p>
          <a:p>
            <a:pPr indent="0" marL="109728">
              <a:buNone/>
            </a:pP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Pele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wakazwa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kubafu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,</a:t>
            </a:r>
          </a:p>
          <a:p>
            <a:pPr indent="0" marL="109728">
              <a:buNone/>
            </a:pPr>
            <a:r>
              <a:rPr dirty="0" lang="en-US" err="1" smtClean="0">
                <a:solidFill>
                  <a:schemeClr val="tx1">
                    <a:tint val="75000"/>
                  </a:schemeClr>
                </a:solidFill>
              </a:rPr>
              <a:t>Andiiminine</a:t>
            </a:r>
            <a:endParaRPr dirty="0" lang="en-US" smtClean="0">
              <a:solidFill>
                <a:schemeClr val="tx1">
                  <a:tint val="75000"/>
                </a:schemeClr>
              </a:solidFill>
            </a:endParaRPr>
          </a:p>
          <a:p>
            <a:pPr indent="0" marL="109728">
              <a:buNone/>
            </a:pPr>
            <a:r>
              <a:rPr dirty="0" sz="2400" lang="en-US" smtClean="0">
                <a:solidFill>
                  <a:schemeClr val="tx1">
                    <a:tint val="75000"/>
                  </a:schemeClr>
                </a:solidFill>
                <a:hlinkClick r:id="rId1" action="ppaction://hlinksldjump"/>
              </a:rPr>
              <a:t>2</a:t>
            </a:r>
            <a:r>
              <a:rPr dirty="0" sz="2400" lang="en-US" smtClean="0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dirty="0" sz="2400" lang="en-US" smtClean="0">
                <a:solidFill>
                  <a:schemeClr val="tx1">
                    <a:tint val="75000"/>
                  </a:schemeClr>
                </a:solidFill>
                <a:hlinkClick r:id="rId2" action="ppaction://hlinksldjump"/>
              </a:rPr>
              <a:t>3</a:t>
            </a:r>
            <a:r>
              <a:rPr dirty="0" sz="2400" lang="en-US" smtClean="0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dirty="0" sz="2400" lang="en-US" smtClean="0">
                <a:solidFill>
                  <a:schemeClr val="tx1">
                    <a:tint val="75000"/>
                  </a:schemeClr>
                </a:solidFill>
                <a:hlinkClick r:id="" action="ppaction://hlinkshowjump?jump=firstslide"/>
              </a:rPr>
              <a:t>&lt;&lt;Titles&gt;&gt;</a:t>
            </a:r>
            <a:endParaRPr dirty="0" sz="2400" lang="en-US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048635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3600" i="1" lang="en-US" smtClean="0"/>
              <a:t>CIINDULULO</a:t>
            </a:r>
            <a:endParaRPr dirty="0" sz="3600" i="1" lang="en-US"/>
          </a:p>
        </p:txBody>
      </p:sp>
    </p:spTree>
  </p:cSld>
  <p:clrMapOvr>
    <a:masterClrMapping/>
  </p:clrMapOvr>
  <p:timing/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1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76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Naa</a:t>
            </a:r>
            <a:r>
              <a:rPr dirty="0" lang="en-US" smtClean="0"/>
              <a:t> </a:t>
            </a:r>
            <a:r>
              <a:rPr dirty="0" lang="en-US" err="1" smtClean="0"/>
              <a:t>namudima</a:t>
            </a:r>
            <a:r>
              <a:rPr dirty="0" lang="en-US" smtClean="0"/>
              <a:t> </a:t>
            </a:r>
            <a:r>
              <a:rPr dirty="0" lang="en-US" err="1" smtClean="0"/>
              <a:t>wamusisa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Ndajata</a:t>
            </a:r>
            <a:r>
              <a:rPr dirty="0" lang="en-US" smtClean="0"/>
              <a:t> </a:t>
            </a:r>
            <a:r>
              <a:rPr dirty="0" lang="en-US" err="1" smtClean="0"/>
              <a:t>luse</a:t>
            </a:r>
            <a:r>
              <a:rPr dirty="0" lang="en-US" smtClean="0"/>
              <a:t> </a:t>
            </a:r>
            <a:r>
              <a:rPr dirty="0" lang="en-US" err="1" smtClean="0"/>
              <a:t>lwakwe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Nokuba</a:t>
            </a:r>
            <a:r>
              <a:rPr dirty="0" lang="en-US" smtClean="0"/>
              <a:t> </a:t>
            </a:r>
            <a:r>
              <a:rPr dirty="0" lang="en-US" err="1" smtClean="0"/>
              <a:t>mapenzi</a:t>
            </a:r>
            <a:r>
              <a:rPr dirty="0" lang="en-US" smtClean="0"/>
              <a:t> </a:t>
            </a:r>
            <a:r>
              <a:rPr dirty="0" lang="en-US" err="1" smtClean="0"/>
              <a:t>abe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Ndajatila</a:t>
            </a:r>
            <a:r>
              <a:rPr dirty="0" lang="en-US" smtClean="0"/>
              <a:t> </a:t>
            </a:r>
            <a:r>
              <a:rPr dirty="0" lang="en-US" err="1" smtClean="0"/>
              <a:t>kulinguwe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indent="0" marL="109728">
              <a:buNone/>
            </a:pPr>
            <a:endParaRPr dirty="0" lang="en-US" smtClean="0"/>
          </a:p>
          <a:p>
            <a:pPr algn="ctr" indent="0" marL="109728">
              <a:buNone/>
            </a:pPr>
            <a:r>
              <a:rPr dirty="0" lang="en-US" smtClean="0">
                <a:hlinkClick r:id="rId1" action="ppaction://hlinksldjump"/>
              </a:rPr>
              <a:t>&lt;&lt;</a:t>
            </a:r>
            <a:r>
              <a:rPr dirty="0" lang="en-US" err="1" smtClean="0">
                <a:hlinkClick r:id="rId1" action="ppaction://hlinksldjump"/>
              </a:rPr>
              <a:t>Ciindululo</a:t>
            </a:r>
            <a:r>
              <a:rPr dirty="0" lang="en-US" smtClean="0">
                <a:hlinkClick r:id="rId1" action="ppaction://hlinksldjump"/>
              </a:rPr>
              <a:t>&gt;&gt;</a:t>
            </a:r>
            <a:endParaRPr dirty="0" lang="en-US"/>
          </a:p>
        </p:txBody>
      </p:sp>
      <p:sp>
        <p:nvSpPr>
          <p:cNvPr id="1048977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2</a:t>
            </a:r>
            <a:endParaRPr dirty="0" lang="en-US"/>
          </a:p>
        </p:txBody>
      </p:sp>
    </p:spTree>
  </p:cSld>
  <p:clrMapOvr>
    <a:masterClrMapping/>
  </p:clrMapOvr>
  <p:timing/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1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78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Kushomezya</a:t>
            </a:r>
            <a:r>
              <a:rPr dirty="0" lang="en-US" smtClean="0"/>
              <a:t> </a:t>
            </a:r>
            <a:r>
              <a:rPr dirty="0" lang="en-US" err="1" smtClean="0"/>
              <a:t>abulowa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Nkokuvuna</a:t>
            </a:r>
            <a:r>
              <a:rPr dirty="0" lang="en-US" smtClean="0"/>
              <a:t> </a:t>
            </a:r>
            <a:r>
              <a:rPr dirty="0" lang="en-US" err="1" smtClean="0"/>
              <a:t>mumasunko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Bamwi</a:t>
            </a:r>
            <a:r>
              <a:rPr dirty="0" lang="en-US" smtClean="0"/>
              <a:t> </a:t>
            </a:r>
            <a:r>
              <a:rPr dirty="0" lang="en-US" err="1" smtClean="0"/>
              <a:t>nobawa</a:t>
            </a:r>
            <a:r>
              <a:rPr dirty="0" lang="en-US" smtClean="0"/>
              <a:t> </a:t>
            </a:r>
            <a:r>
              <a:rPr dirty="0" lang="en-US" err="1" smtClean="0"/>
              <a:t>muzibi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Ndiyakukala</a:t>
            </a:r>
            <a:r>
              <a:rPr dirty="0" lang="en-US" smtClean="0"/>
              <a:t> </a:t>
            </a:r>
            <a:r>
              <a:rPr dirty="0" lang="en-US" err="1" smtClean="0"/>
              <a:t>anguwe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indent="0" marL="109728">
              <a:buNone/>
            </a:pPr>
            <a:endParaRPr dirty="0" lang="en-US" smtClean="0"/>
          </a:p>
          <a:p>
            <a:pPr algn="ctr" indent="0" marL="109728">
              <a:buNone/>
            </a:pPr>
            <a:r>
              <a:rPr dirty="0" lang="en-US" smtClean="0">
                <a:hlinkClick r:id="rId1" action="ppaction://hlinksldjump"/>
              </a:rPr>
              <a:t>&lt;&lt;</a:t>
            </a:r>
            <a:r>
              <a:rPr dirty="0" lang="en-US" err="1" smtClean="0">
                <a:hlinkClick r:id="rId1" action="ppaction://hlinksldjump"/>
              </a:rPr>
              <a:t>Ciindululo</a:t>
            </a:r>
            <a:r>
              <a:rPr dirty="0" lang="en-US" smtClean="0">
                <a:hlinkClick r:id="rId1" action="ppaction://hlinksldjump"/>
              </a:rPr>
              <a:t>&gt;&gt;</a:t>
            </a:r>
            <a:endParaRPr dirty="0" lang="en-US"/>
          </a:p>
        </p:txBody>
      </p:sp>
      <p:sp>
        <p:nvSpPr>
          <p:cNvPr id="1048979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3</a:t>
            </a:r>
            <a:endParaRPr dirty="0" lang="en-US"/>
          </a:p>
        </p:txBody>
      </p:sp>
    </p:spTree>
  </p:cSld>
  <p:clrMapOvr>
    <a:masterClrMapping/>
  </p:clrMapOvr>
  <p:timing/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1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80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Aakuboola</a:t>
            </a:r>
            <a:r>
              <a:rPr dirty="0" lang="en-US" smtClean="0"/>
              <a:t> </a:t>
            </a:r>
            <a:r>
              <a:rPr dirty="0" lang="en-US" err="1" smtClean="0"/>
              <a:t>amukunga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Ndayanda</a:t>
            </a:r>
            <a:r>
              <a:rPr dirty="0" lang="en-US" smtClean="0"/>
              <a:t> </a:t>
            </a:r>
            <a:r>
              <a:rPr dirty="0" lang="en-US" err="1" smtClean="0"/>
              <a:t>akantambule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Nkesamide</a:t>
            </a:r>
            <a:r>
              <a:rPr dirty="0" lang="en-US" smtClean="0"/>
              <a:t> </a:t>
            </a:r>
            <a:r>
              <a:rPr dirty="0" lang="en-US" err="1" smtClean="0"/>
              <a:t>bululami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Nketakwe</a:t>
            </a:r>
            <a:r>
              <a:rPr dirty="0" lang="en-US" smtClean="0"/>
              <a:t> </a:t>
            </a:r>
            <a:r>
              <a:rPr dirty="0" lang="en-US" err="1" smtClean="0"/>
              <a:t>kaambo</a:t>
            </a:r>
            <a:r>
              <a:rPr dirty="0" lang="en-US" smtClean="0"/>
              <a:t> </a:t>
            </a:r>
            <a:r>
              <a:rPr dirty="0" lang="en-US" err="1" smtClean="0"/>
              <a:t>awalo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indent="0" marL="109728">
              <a:buNone/>
            </a:pPr>
            <a:endParaRPr dirty="0" lang="en-US" smtClean="0"/>
          </a:p>
          <a:p>
            <a:pPr algn="ctr" indent="0" marL="109728">
              <a:buNone/>
            </a:pPr>
            <a:r>
              <a:rPr dirty="0" lang="en-US" smtClean="0">
                <a:hlinkClick r:id="rId1" action="ppaction://hlinksldjump"/>
              </a:rPr>
              <a:t>&lt;&lt;</a:t>
            </a:r>
            <a:r>
              <a:rPr dirty="0" lang="en-US" err="1" smtClean="0">
                <a:hlinkClick r:id="rId1" action="ppaction://hlinksldjump"/>
              </a:rPr>
              <a:t>Ciindululo</a:t>
            </a:r>
            <a:r>
              <a:rPr dirty="0" lang="en-US" smtClean="0">
                <a:hlinkClick r:id="rId1" action="ppaction://hlinksldjump"/>
              </a:rPr>
              <a:t>&gt;&gt;</a:t>
            </a:r>
            <a:endParaRPr dirty="0" lang="en-US"/>
          </a:p>
        </p:txBody>
      </p:sp>
      <p:sp>
        <p:nvSpPr>
          <p:cNvPr id="1048981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4</a:t>
            </a:r>
            <a:endParaRPr dirty="0" lang="en-US"/>
          </a:p>
        </p:txBody>
      </p:sp>
    </p:spTree>
  </p:cSld>
  <p:clrMapOvr>
    <a:masterClrMapping/>
  </p:clrMapOvr>
  <p:timing/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1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82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Nkubotu</a:t>
            </a:r>
            <a:r>
              <a:rPr dirty="0" lang="en-US" smtClean="0"/>
              <a:t> </a:t>
            </a:r>
            <a:r>
              <a:rPr dirty="0" lang="en-US" err="1" smtClean="0"/>
              <a:t>kushoma</a:t>
            </a:r>
            <a:r>
              <a:rPr dirty="0" lang="en-US" smtClean="0"/>
              <a:t> </a:t>
            </a:r>
            <a:r>
              <a:rPr dirty="0" lang="en-US" err="1" smtClean="0"/>
              <a:t>Jesu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Kuteelela</a:t>
            </a:r>
            <a:r>
              <a:rPr dirty="0" lang="en-US" smtClean="0"/>
              <a:t> </a:t>
            </a:r>
            <a:r>
              <a:rPr dirty="0" lang="en-US" err="1" smtClean="0"/>
              <a:t>majwi</a:t>
            </a:r>
            <a:r>
              <a:rPr dirty="0" lang="en-US" smtClean="0"/>
              <a:t> </a:t>
            </a:r>
            <a:r>
              <a:rPr dirty="0" lang="en-US" err="1" smtClean="0"/>
              <a:t>aakwe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Kushoma</a:t>
            </a:r>
            <a:r>
              <a:rPr dirty="0" lang="en-US" smtClean="0"/>
              <a:t> </a:t>
            </a:r>
            <a:r>
              <a:rPr dirty="0" lang="en-US" err="1" smtClean="0"/>
              <a:t>cishomyo</a:t>
            </a:r>
            <a:r>
              <a:rPr dirty="0" lang="en-US" smtClean="0"/>
              <a:t> </a:t>
            </a:r>
            <a:r>
              <a:rPr dirty="0" lang="en-US" err="1" smtClean="0"/>
              <a:t>cakwe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Kuziba</a:t>
            </a:r>
            <a:r>
              <a:rPr dirty="0" lang="en-US" smtClean="0"/>
              <a:t> </a:t>
            </a:r>
            <a:r>
              <a:rPr dirty="0" lang="en-US" err="1" smtClean="0"/>
              <a:t>majwi</a:t>
            </a:r>
            <a:r>
              <a:rPr dirty="0" lang="en-US" smtClean="0"/>
              <a:t> </a:t>
            </a:r>
            <a:r>
              <a:rPr dirty="0" lang="en-US" err="1" smtClean="0"/>
              <a:t>aakwe</a:t>
            </a:r>
            <a:r>
              <a:rPr dirty="0" lang="en-US"/>
              <a:t>.</a:t>
            </a:r>
            <a:endParaRPr dirty="0" lang="en-US"/>
          </a:p>
        </p:txBody>
      </p:sp>
      <p:sp>
        <p:nvSpPr>
          <p:cNvPr id="104898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lang="en-US" smtClean="0"/>
              <a:t>263. NKUBOTU KUSHOMA JESU</a:t>
            </a:r>
            <a:br>
              <a:rPr dirty="0" lang="en-US" smtClean="0"/>
            </a:br>
            <a:r>
              <a:rPr dirty="0" sz="1800" lang="en-US" smtClean="0"/>
              <a:t>Tune: </a:t>
            </a:r>
            <a:r>
              <a:rPr dirty="0" sz="1800" lang="en-US" err="1" smtClean="0"/>
              <a:t>‘Tis</a:t>
            </a:r>
            <a:r>
              <a:rPr dirty="0" sz="1800" lang="en-US" smtClean="0"/>
              <a:t> so sweet to trust Jesus</a:t>
            </a:r>
            <a:endParaRPr dirty="0" lang="en-US"/>
          </a:p>
        </p:txBody>
      </p:sp>
    </p:spTree>
  </p:cSld>
  <p:clrMapOvr>
    <a:masterClrMapping/>
  </p:clrMapOvr>
  <p:timing/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1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84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Jesu</a:t>
            </a:r>
            <a:r>
              <a:rPr dirty="0" lang="en-US" smtClean="0"/>
              <a:t>, </a:t>
            </a:r>
            <a:r>
              <a:rPr dirty="0" lang="en-US" err="1" smtClean="0"/>
              <a:t>Jesu</a:t>
            </a:r>
            <a:r>
              <a:rPr dirty="0" lang="en-US" smtClean="0"/>
              <a:t> </a:t>
            </a:r>
            <a:r>
              <a:rPr dirty="0" lang="en-US" err="1" smtClean="0"/>
              <a:t>ndamushoma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Ndiyomusala</a:t>
            </a:r>
            <a:r>
              <a:rPr dirty="0" lang="en-US" smtClean="0"/>
              <a:t> </a:t>
            </a:r>
            <a:r>
              <a:rPr dirty="0" lang="en-US" err="1" smtClean="0"/>
              <a:t>lyoonse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Jesu</a:t>
            </a:r>
            <a:r>
              <a:rPr dirty="0" lang="en-US" smtClean="0"/>
              <a:t>, </a:t>
            </a:r>
            <a:r>
              <a:rPr dirty="0" lang="en-US" err="1" smtClean="0"/>
              <a:t>Jesu</a:t>
            </a:r>
            <a:r>
              <a:rPr dirty="0" lang="en-US" smtClean="0"/>
              <a:t>, </a:t>
            </a:r>
            <a:r>
              <a:rPr dirty="0" lang="en-US" err="1" smtClean="0"/>
              <a:t>Jesu</a:t>
            </a:r>
            <a:r>
              <a:rPr dirty="0" lang="en-US" smtClean="0"/>
              <a:t> </a:t>
            </a:r>
            <a:r>
              <a:rPr dirty="0" lang="en-US" err="1" smtClean="0"/>
              <a:t>wangu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Ndilamushoma</a:t>
            </a:r>
            <a:r>
              <a:rPr dirty="0" lang="en-US" smtClean="0"/>
              <a:t> </a:t>
            </a:r>
            <a:r>
              <a:rPr dirty="0" lang="en-US" err="1" smtClean="0"/>
              <a:t>lyoonse</a:t>
            </a:r>
            <a:r>
              <a:rPr dirty="0" lang="en-US" smtClean="0"/>
              <a:t>.</a:t>
            </a:r>
            <a:endParaRPr dirty="0" lang="en-US"/>
          </a:p>
        </p:txBody>
      </p:sp>
      <p:sp>
        <p:nvSpPr>
          <p:cNvPr id="1048985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err="1" smtClean="0"/>
              <a:t>Ciindululo</a:t>
            </a:r>
            <a:r>
              <a:rPr dirty="0" lang="en-US"/>
              <a:t>:</a:t>
            </a:r>
          </a:p>
        </p:txBody>
      </p:sp>
    </p:spTree>
  </p:cSld>
  <p:clrMapOvr>
    <a:masterClrMapping/>
  </p:clrMapOvr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1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86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/>
              <a:t>Nkubotu</a:t>
            </a:r>
            <a:r>
              <a:rPr dirty="0" lang="en-US"/>
              <a:t> </a:t>
            </a:r>
            <a:r>
              <a:rPr dirty="0" lang="en-US" err="1"/>
              <a:t>kushoma</a:t>
            </a:r>
            <a:r>
              <a:rPr dirty="0" lang="en-US"/>
              <a:t> </a:t>
            </a:r>
            <a:r>
              <a:rPr dirty="0" lang="en-US" err="1"/>
              <a:t>Jesu</a:t>
            </a:r>
            <a:r>
              <a:rPr dirty="0" lang="en-US"/>
              <a:t>,</a:t>
            </a:r>
          </a:p>
          <a:p>
            <a:pPr indent="0" marL="109728">
              <a:buNone/>
            </a:pPr>
            <a:r>
              <a:rPr dirty="0" lang="en-US" err="1" smtClean="0"/>
              <a:t>Akushoma</a:t>
            </a:r>
            <a:r>
              <a:rPr dirty="0" lang="en-US" smtClean="0"/>
              <a:t> </a:t>
            </a:r>
            <a:r>
              <a:rPr dirty="0" lang="en-US" err="1" smtClean="0"/>
              <a:t>bulowa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Ndayandakusalazigwa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Mubulowa</a:t>
            </a:r>
            <a:r>
              <a:rPr dirty="0" lang="en-US" smtClean="0"/>
              <a:t> </a:t>
            </a:r>
            <a:r>
              <a:rPr dirty="0" lang="en-US" err="1" smtClean="0"/>
              <a:t>bwa-Jesu</a:t>
            </a:r>
            <a:endParaRPr dirty="0" lang="en-US"/>
          </a:p>
        </p:txBody>
      </p:sp>
      <p:sp>
        <p:nvSpPr>
          <p:cNvPr id="1048987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2</a:t>
            </a:r>
            <a:endParaRPr dirty="0" lang="en-US"/>
          </a:p>
        </p:txBody>
      </p:sp>
    </p:spTree>
  </p:cSld>
  <p:clrMapOvr>
    <a:masterClrMapping/>
  </p:clrMapOvr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2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88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/>
              <a:t>Nkubotu</a:t>
            </a:r>
            <a:r>
              <a:rPr dirty="0" lang="en-US"/>
              <a:t> </a:t>
            </a:r>
            <a:r>
              <a:rPr dirty="0" lang="en-US" err="1"/>
              <a:t>kushoma</a:t>
            </a:r>
            <a:r>
              <a:rPr dirty="0" lang="en-US"/>
              <a:t> </a:t>
            </a:r>
            <a:r>
              <a:rPr dirty="0" lang="en-US" err="1"/>
              <a:t>Jesu</a:t>
            </a:r>
            <a:r>
              <a:rPr dirty="0" lang="en-US"/>
              <a:t>,</a:t>
            </a:r>
          </a:p>
          <a:p>
            <a:pPr indent="0" marL="109728">
              <a:buNone/>
            </a:pPr>
            <a:r>
              <a:rPr dirty="0" lang="en-US" err="1" smtClean="0"/>
              <a:t>Akuleka</a:t>
            </a:r>
            <a:r>
              <a:rPr dirty="0" lang="en-US" smtClean="0"/>
              <a:t> </a:t>
            </a:r>
            <a:r>
              <a:rPr dirty="0" lang="en-US" err="1" smtClean="0"/>
              <a:t>kubisya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/>
              <a:t>K</a:t>
            </a:r>
            <a:r>
              <a:rPr dirty="0" lang="en-US" err="1" smtClean="0"/>
              <a:t>utambula</a:t>
            </a:r>
            <a:r>
              <a:rPr dirty="0" lang="en-US" smtClean="0"/>
              <a:t> </a:t>
            </a:r>
            <a:r>
              <a:rPr dirty="0" lang="en-US" err="1" smtClean="0"/>
              <a:t>lufutuko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Aluumuno</a:t>
            </a:r>
            <a:r>
              <a:rPr dirty="0" lang="en-US" smtClean="0"/>
              <a:t> </a:t>
            </a:r>
            <a:r>
              <a:rPr dirty="0" lang="en-US" err="1" smtClean="0"/>
              <a:t>lwakwe</a:t>
            </a:r>
            <a:r>
              <a:rPr dirty="0" lang="en-US" smtClean="0"/>
              <a:t>.</a:t>
            </a:r>
            <a:endParaRPr dirty="0" lang="en-US"/>
          </a:p>
        </p:txBody>
      </p:sp>
      <p:sp>
        <p:nvSpPr>
          <p:cNvPr id="1048989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3</a:t>
            </a:r>
            <a:endParaRPr dirty="0" lang="en-US"/>
          </a:p>
        </p:txBody>
      </p:sp>
    </p:spTree>
  </p:cSld>
  <p:clrMapOvr>
    <a:masterClrMapping/>
  </p:clrMapOvr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2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90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/>
              <a:t>Nkubotu</a:t>
            </a:r>
            <a:r>
              <a:rPr dirty="0" lang="en-US"/>
              <a:t> </a:t>
            </a:r>
            <a:r>
              <a:rPr dirty="0" lang="en-US" err="1"/>
              <a:t>kushoma</a:t>
            </a:r>
            <a:r>
              <a:rPr dirty="0" lang="en-US"/>
              <a:t> </a:t>
            </a:r>
            <a:r>
              <a:rPr dirty="0" lang="en-US" err="1"/>
              <a:t>Jesu</a:t>
            </a:r>
            <a:r>
              <a:rPr dirty="0" lang="en-US"/>
              <a:t>,</a:t>
            </a:r>
          </a:p>
          <a:p>
            <a:pPr indent="0" marL="109728">
              <a:buNone/>
            </a:pPr>
            <a:r>
              <a:rPr dirty="0" lang="en-US" err="1" smtClean="0"/>
              <a:t>Jesu</a:t>
            </a:r>
            <a:r>
              <a:rPr dirty="0" lang="en-US" smtClean="0"/>
              <a:t> </a:t>
            </a:r>
            <a:r>
              <a:rPr dirty="0" lang="en-US" err="1" smtClean="0"/>
              <a:t>wangu</a:t>
            </a:r>
            <a:r>
              <a:rPr dirty="0" lang="en-US" smtClean="0"/>
              <a:t> </a:t>
            </a:r>
            <a:r>
              <a:rPr dirty="0" lang="en-US" err="1" smtClean="0"/>
              <a:t>mubotu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Ndilizi</a:t>
            </a:r>
            <a:r>
              <a:rPr dirty="0" lang="en-US" smtClean="0"/>
              <a:t> </a:t>
            </a:r>
            <a:r>
              <a:rPr dirty="0" lang="en-US" err="1" smtClean="0"/>
              <a:t>ulaa</a:t>
            </a:r>
            <a:r>
              <a:rPr dirty="0" lang="en-US" smtClean="0"/>
              <a:t> </a:t>
            </a:r>
            <a:r>
              <a:rPr dirty="0" lang="en-US" err="1" smtClean="0"/>
              <a:t>mbebo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Ulaa</a:t>
            </a:r>
            <a:r>
              <a:rPr dirty="0" lang="en-US" smtClean="0"/>
              <a:t> </a:t>
            </a:r>
            <a:r>
              <a:rPr dirty="0" lang="en-US" err="1" smtClean="0"/>
              <a:t>ambebo</a:t>
            </a:r>
            <a:r>
              <a:rPr dirty="0" lang="en-US" smtClean="0"/>
              <a:t> </a:t>
            </a:r>
            <a:r>
              <a:rPr dirty="0" lang="en-US" err="1" smtClean="0"/>
              <a:t>lyoonse</a:t>
            </a:r>
            <a:r>
              <a:rPr dirty="0" lang="en-US" smtClean="0"/>
              <a:t>.</a:t>
            </a:r>
            <a:endParaRPr dirty="0" lang="en-US"/>
          </a:p>
        </p:txBody>
      </p:sp>
      <p:sp>
        <p:nvSpPr>
          <p:cNvPr id="1048991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4</a:t>
            </a:r>
            <a:endParaRPr dirty="0" lang="en-US"/>
          </a:p>
        </p:txBody>
      </p:sp>
    </p:spTree>
  </p:cSld>
  <p:clrMapOvr>
    <a:masterClrMapping/>
  </p:clrMapOvr>
</p:sld>
</file>

<file path=ppt/slides/slide1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2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92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Kuswaangana</a:t>
            </a:r>
            <a:r>
              <a:rPr dirty="0" lang="en-US" smtClean="0"/>
              <a:t> </a:t>
            </a:r>
            <a:r>
              <a:rPr dirty="0" lang="en-US" err="1" smtClean="0"/>
              <a:t>munzila</a:t>
            </a:r>
            <a:r>
              <a:rPr dirty="0" lang="en-US" smtClean="0"/>
              <a:t> </a:t>
            </a:r>
            <a:r>
              <a:rPr dirty="0" lang="en-US" err="1" smtClean="0"/>
              <a:t>ya-Leza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Yaama</a:t>
            </a:r>
            <a:r>
              <a:rPr dirty="0" lang="en-US" smtClean="0"/>
              <a:t> </a:t>
            </a:r>
            <a:r>
              <a:rPr dirty="0" lang="en-US" err="1" smtClean="0"/>
              <a:t>ku</a:t>
            </a:r>
            <a:r>
              <a:rPr dirty="0" lang="en-US" smtClean="0"/>
              <a:t> </a:t>
            </a:r>
            <a:r>
              <a:rPr dirty="0" lang="en-US" err="1" smtClean="0"/>
              <a:t>maanza</a:t>
            </a:r>
            <a:r>
              <a:rPr dirty="0" lang="en-US" smtClean="0"/>
              <a:t> </a:t>
            </a:r>
            <a:r>
              <a:rPr dirty="0" lang="en-US" err="1" smtClean="0"/>
              <a:t>atamani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Mbondalelekwa</a:t>
            </a:r>
            <a:r>
              <a:rPr dirty="0" lang="en-US" smtClean="0"/>
              <a:t>, </a:t>
            </a:r>
            <a:r>
              <a:rPr dirty="0" lang="en-US" err="1" smtClean="0"/>
              <a:t>mbondaumuna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Yaama</a:t>
            </a:r>
            <a:r>
              <a:rPr dirty="0" lang="en-US" smtClean="0"/>
              <a:t> </a:t>
            </a:r>
            <a:r>
              <a:rPr dirty="0" lang="en-US" err="1" smtClean="0"/>
              <a:t>ku</a:t>
            </a:r>
            <a:r>
              <a:rPr dirty="0" lang="en-US" smtClean="0"/>
              <a:t> </a:t>
            </a:r>
            <a:r>
              <a:rPr dirty="0" lang="en-US" err="1" smtClean="0"/>
              <a:t>maanza</a:t>
            </a:r>
            <a:r>
              <a:rPr dirty="0" lang="en-US" smtClean="0"/>
              <a:t> </a:t>
            </a:r>
            <a:r>
              <a:rPr dirty="0" lang="en-US" err="1" smtClean="0"/>
              <a:t>atamani</a:t>
            </a:r>
            <a:r>
              <a:rPr dirty="0" lang="en-US" smtClean="0"/>
              <a:t>.</a:t>
            </a:r>
            <a:endParaRPr dirty="0" lang="en-US"/>
          </a:p>
        </p:txBody>
      </p:sp>
      <p:sp>
        <p:nvSpPr>
          <p:cNvPr id="104899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lang="en-US" smtClean="0"/>
              <a:t>265. YAMA KUMANZA</a:t>
            </a:r>
            <a:br>
              <a:rPr dirty="0" lang="en-US" smtClean="0"/>
            </a:br>
            <a:r>
              <a:rPr dirty="0" sz="1800" lang="en-US" smtClean="0"/>
              <a:t>Tune: What a fellowship</a:t>
            </a:r>
            <a:endParaRPr dirty="0" lang="en-US"/>
          </a:p>
        </p:txBody>
      </p:sp>
    </p:spTree>
  </p:cSld>
  <p:clrMapOvr>
    <a:masterClrMapping/>
  </p:clrMapOvr>
</p:sld>
</file>

<file path=ppt/slides/slide1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2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94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Yaama</a:t>
            </a:r>
            <a:r>
              <a:rPr dirty="0" lang="en-US" smtClean="0"/>
              <a:t>, </a:t>
            </a:r>
            <a:r>
              <a:rPr dirty="0" lang="en-US" err="1" smtClean="0"/>
              <a:t>yaama</a:t>
            </a:r>
            <a:r>
              <a:rPr dirty="0" lang="en-US" smtClean="0"/>
              <a:t>, </a:t>
            </a:r>
            <a:r>
              <a:rPr dirty="0" lang="en-US" err="1" smtClean="0"/>
              <a:t>yaama</a:t>
            </a:r>
            <a:r>
              <a:rPr dirty="0" lang="en-US" smtClean="0"/>
              <a:t> </a:t>
            </a:r>
            <a:r>
              <a:rPr dirty="0" lang="en-US" err="1" smtClean="0"/>
              <a:t>kumanza</a:t>
            </a:r>
            <a:r>
              <a:rPr dirty="0" lang="en-US" smtClean="0"/>
              <a:t> </a:t>
            </a:r>
            <a:r>
              <a:rPr dirty="0" lang="en-US" err="1" smtClean="0"/>
              <a:t>atamani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Yaama</a:t>
            </a:r>
            <a:r>
              <a:rPr dirty="0" lang="en-US" smtClean="0"/>
              <a:t>, </a:t>
            </a:r>
            <a:r>
              <a:rPr dirty="0" lang="en-US" err="1" smtClean="0"/>
              <a:t>yaama</a:t>
            </a:r>
            <a:r>
              <a:rPr dirty="0" lang="en-US" smtClean="0"/>
              <a:t>, </a:t>
            </a:r>
            <a:r>
              <a:rPr dirty="0" lang="en-US" err="1" smtClean="0"/>
              <a:t>kumaanza</a:t>
            </a:r>
            <a:r>
              <a:rPr dirty="0" lang="en-US" smtClean="0"/>
              <a:t> </a:t>
            </a:r>
            <a:r>
              <a:rPr dirty="0" lang="en-US" err="1" smtClean="0"/>
              <a:t>tuvunigwe</a:t>
            </a:r>
            <a:r>
              <a:rPr dirty="0" lang="en-US" smtClean="0"/>
              <a:t> </a:t>
            </a:r>
            <a:r>
              <a:rPr dirty="0" lang="en-US" err="1" smtClean="0"/>
              <a:t>lyoonse</a:t>
            </a:r>
            <a:r>
              <a:rPr dirty="0" lang="en-US" smtClean="0"/>
              <a:t>.</a:t>
            </a:r>
            <a:endParaRPr dirty="0" lang="en-US"/>
          </a:p>
        </p:txBody>
      </p:sp>
      <p:sp>
        <p:nvSpPr>
          <p:cNvPr id="1048995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sz="3200" i="1" lang="en-US" err="1" smtClean="0"/>
              <a:t>Ciindululo</a:t>
            </a:r>
            <a:r>
              <a:rPr dirty="0" sz="3200" i="1" lang="en-US" smtClean="0"/>
              <a:t>:</a:t>
            </a:r>
            <a:endParaRPr dirty="0" i="1"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2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5" name="Title 1"/>
          <p:cNvSpPr>
            <a:spLocks noGrp="1"/>
          </p:cNvSpPr>
          <p:nvPr>
            <p:ph type="ctrTitle"/>
          </p:nvPr>
        </p:nvSpPr>
        <p:spPr>
          <a:xfrm>
            <a:off x="914400" y="304800"/>
            <a:ext cx="7772400" cy="1470025"/>
          </a:xfrm>
        </p:spPr>
        <p:txBody>
          <a:bodyPr/>
          <a:p>
            <a:pPr algn="ctr"/>
            <a:r>
              <a:rPr dirty="0" sz="3600" lang="en-US" smtClean="0"/>
              <a:t>114. MWAMBILE JESU</a:t>
            </a:r>
            <a:r>
              <a:rPr dirty="0" lang="en-US" smtClean="0"/>
              <a:t/>
            </a:r>
            <a:br>
              <a:rPr dirty="0" lang="en-US" smtClean="0"/>
            </a:br>
            <a:r>
              <a:rPr dirty="0" sz="2400" lang="en-US" smtClean="0"/>
              <a:t>Tune: Are you weary?</a:t>
            </a:r>
            <a:endParaRPr dirty="0" sz="2400" lang="en-US"/>
          </a:p>
        </p:txBody>
      </p:sp>
      <p:sp>
        <p:nvSpPr>
          <p:cNvPr id="1048596" name="Subtitle 2"/>
          <p:cNvSpPr>
            <a:spLocks noGrp="1"/>
          </p:cNvSpPr>
          <p:nvPr>
            <p:ph type="subTitle" idx="1"/>
          </p:nvPr>
        </p:nvSpPr>
        <p:spPr>
          <a:xfrm>
            <a:off x="1371600" y="2133600"/>
            <a:ext cx="6400800" cy="4267200"/>
          </a:xfrm>
        </p:spPr>
        <p:txBody>
          <a:bodyPr>
            <a:normAutofit/>
          </a:bodyPr>
          <a:p>
            <a:pPr algn="l"/>
            <a:r>
              <a:rPr dirty="0" lang="en-US" err="1" smtClean="0"/>
              <a:t>Wakatazigwa</a:t>
            </a:r>
            <a:r>
              <a:rPr dirty="0" lang="en-US" smtClean="0"/>
              <a:t> </a:t>
            </a:r>
            <a:r>
              <a:rPr dirty="0" lang="en-US" err="1" smtClean="0"/>
              <a:t>mumoyo</a:t>
            </a:r>
            <a:r>
              <a:rPr dirty="0" lang="en-US" smtClean="0"/>
              <a:t> </a:t>
            </a:r>
            <a:r>
              <a:rPr dirty="0" lang="en-US" err="1" smtClean="0"/>
              <a:t>sena</a:t>
            </a:r>
            <a:r>
              <a:rPr dirty="0" lang="en-US" smtClean="0"/>
              <a:t>? </a:t>
            </a:r>
            <a:r>
              <a:rPr dirty="0" lang="en-US" err="1" smtClean="0"/>
              <a:t>Mwambile</a:t>
            </a:r>
            <a:r>
              <a:rPr dirty="0" lang="en-US" smtClean="0"/>
              <a:t> Jesu, </a:t>
            </a:r>
            <a:r>
              <a:rPr dirty="0" lang="en-US" err="1" smtClean="0"/>
              <a:t>Mwambile</a:t>
            </a:r>
            <a:r>
              <a:rPr dirty="0" lang="en-US" smtClean="0"/>
              <a:t> Jesu: </a:t>
            </a:r>
            <a:r>
              <a:rPr dirty="0" lang="en-US" err="1" smtClean="0"/>
              <a:t>Wakatazigwa</a:t>
            </a:r>
            <a:r>
              <a:rPr dirty="0" lang="en-US" smtClean="0"/>
              <a:t> </a:t>
            </a:r>
            <a:r>
              <a:rPr dirty="0" lang="en-US" err="1" smtClean="0"/>
              <a:t>mumoyo</a:t>
            </a:r>
            <a:r>
              <a:rPr dirty="0" lang="en-US" smtClean="0"/>
              <a:t> </a:t>
            </a:r>
            <a:r>
              <a:rPr dirty="0" lang="en-US" err="1" smtClean="0"/>
              <a:t>sena</a:t>
            </a:r>
            <a:r>
              <a:rPr dirty="0" lang="en-US" smtClean="0"/>
              <a:t>? </a:t>
            </a:r>
            <a:r>
              <a:rPr dirty="0" lang="en-US" err="1" smtClean="0"/>
              <a:t>Mwambile</a:t>
            </a:r>
            <a:r>
              <a:rPr dirty="0" lang="en-US" smtClean="0"/>
              <a:t> Jesu alike.</a:t>
            </a:r>
          </a:p>
          <a:p>
            <a:pPr algn="l"/>
            <a:endParaRPr dirty="0" lang="en-US" smtClean="0"/>
          </a:p>
        </p:txBody>
      </p:sp>
    </p:spTree>
  </p:cSld>
  <p:clrMapOvr>
    <a:masterClrMapping/>
  </p:clrMapOvr>
  <p:timing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4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6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Wakankaminwa</a:t>
            </a:r>
            <a:r>
              <a:rPr dirty="0" lang="en-US" smtClean="0"/>
              <a:t> </a:t>
            </a:r>
            <a:r>
              <a:rPr dirty="0" lang="en-US" err="1" smtClean="0"/>
              <a:t>amusamu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Wafwa</a:t>
            </a:r>
            <a:r>
              <a:rPr dirty="0" lang="en-US" smtClean="0"/>
              <a:t> </a:t>
            </a:r>
            <a:r>
              <a:rPr dirty="0" lang="en-US" err="1" smtClean="0"/>
              <a:t>akusiswa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Andiyasa</a:t>
            </a:r>
            <a:r>
              <a:rPr dirty="0" lang="en-US" smtClean="0"/>
              <a:t> </a:t>
            </a:r>
            <a:r>
              <a:rPr dirty="0" lang="en-US" err="1" smtClean="0"/>
              <a:t>meso</a:t>
            </a:r>
            <a:r>
              <a:rPr dirty="0" lang="en-US" smtClean="0"/>
              <a:t> </a:t>
            </a:r>
            <a:r>
              <a:rPr dirty="0" lang="en-US" err="1" smtClean="0"/>
              <a:t>aakwe</a:t>
            </a:r>
            <a:endParaRPr dirty="0" lang="en-US" smtClean="0"/>
          </a:p>
          <a:p>
            <a:pPr indent="0" marL="109728">
              <a:buNone/>
            </a:pPr>
            <a:r>
              <a:rPr dirty="0" lang="en-US" err="1" smtClean="0"/>
              <a:t>Ndayaswa</a:t>
            </a:r>
            <a:r>
              <a:rPr dirty="0" lang="en-US" smtClean="0"/>
              <a:t> </a:t>
            </a:r>
            <a:r>
              <a:rPr dirty="0" lang="en-US" err="1" smtClean="0"/>
              <a:t>mumoyo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r>
              <a:rPr dirty="0" sz="2400" lang="en-US" smtClean="0">
                <a:hlinkClick r:id="rId1" action="ppaction://hlinksldjump"/>
              </a:rPr>
              <a:t>&lt;&lt;CIINDULULO&gt;&gt;</a:t>
            </a:r>
            <a:endParaRPr dirty="0" sz="2400" lang="en-US"/>
          </a:p>
        </p:txBody>
      </p:sp>
      <p:sp>
        <p:nvSpPr>
          <p:cNvPr id="1048637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2</a:t>
            </a:r>
            <a:endParaRPr dirty="0" lang="en-US"/>
          </a:p>
        </p:txBody>
      </p:sp>
    </p:spTree>
  </p:cSld>
  <p:clrMapOvr>
    <a:masterClrMapping/>
  </p:clrMapOvr>
  <p:timing/>
</p:sld>
</file>

<file path=ppt/slides/slide2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2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96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Nkubotu</a:t>
            </a:r>
            <a:r>
              <a:rPr dirty="0" lang="en-US" smtClean="0"/>
              <a:t> </a:t>
            </a:r>
            <a:r>
              <a:rPr dirty="0" lang="en-US" err="1" smtClean="0"/>
              <a:t>buti</a:t>
            </a:r>
            <a:r>
              <a:rPr dirty="0" lang="en-US" smtClean="0"/>
              <a:t> </a:t>
            </a:r>
            <a:r>
              <a:rPr dirty="0" lang="en-US" err="1" smtClean="0"/>
              <a:t>mulweendo</a:t>
            </a:r>
            <a:r>
              <a:rPr dirty="0" lang="en-US" smtClean="0"/>
              <a:t> </a:t>
            </a:r>
            <a:r>
              <a:rPr dirty="0" lang="en-US" err="1" smtClean="0"/>
              <a:t>oolu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Yaama</a:t>
            </a:r>
            <a:r>
              <a:rPr dirty="0" lang="en-US" smtClean="0"/>
              <a:t> </a:t>
            </a:r>
            <a:r>
              <a:rPr dirty="0" lang="en-US" err="1" smtClean="0"/>
              <a:t>kumaanza</a:t>
            </a:r>
            <a:r>
              <a:rPr dirty="0" lang="en-US" smtClean="0"/>
              <a:t> </a:t>
            </a:r>
            <a:r>
              <a:rPr dirty="0" lang="en-US" err="1" smtClean="0"/>
              <a:t>atamani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Yatuba</a:t>
            </a:r>
            <a:r>
              <a:rPr dirty="0" lang="en-US" smtClean="0"/>
              <a:t> </a:t>
            </a:r>
            <a:r>
              <a:rPr dirty="0" lang="en-US" err="1" smtClean="0"/>
              <a:t>nzila</a:t>
            </a:r>
            <a:r>
              <a:rPr dirty="0" lang="en-US" smtClean="0"/>
              <a:t> </a:t>
            </a:r>
            <a:r>
              <a:rPr dirty="0" lang="en-US" err="1" smtClean="0"/>
              <a:t>mazuba</a:t>
            </a:r>
            <a:r>
              <a:rPr dirty="0" lang="en-US" smtClean="0"/>
              <a:t> </a:t>
            </a:r>
            <a:r>
              <a:rPr dirty="0" lang="en-US" err="1" smtClean="0"/>
              <a:t>oonse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Yaama</a:t>
            </a:r>
            <a:r>
              <a:rPr dirty="0" lang="en-US" smtClean="0"/>
              <a:t> </a:t>
            </a:r>
            <a:r>
              <a:rPr dirty="0" lang="en-US" err="1" smtClean="0"/>
              <a:t>kumaanza</a:t>
            </a:r>
            <a:r>
              <a:rPr dirty="0" lang="en-US" smtClean="0"/>
              <a:t> </a:t>
            </a:r>
            <a:r>
              <a:rPr dirty="0" lang="en-US" err="1" smtClean="0"/>
              <a:t>atamani</a:t>
            </a:r>
            <a:r>
              <a:rPr dirty="0" lang="en-US" smtClean="0"/>
              <a:t>.</a:t>
            </a:r>
            <a:endParaRPr dirty="0" lang="en-US"/>
          </a:p>
        </p:txBody>
      </p:sp>
      <p:sp>
        <p:nvSpPr>
          <p:cNvPr id="1048997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2</a:t>
            </a:r>
            <a:endParaRPr dirty="0" lang="en-US"/>
          </a:p>
        </p:txBody>
      </p:sp>
    </p:spTree>
  </p:cSld>
  <p:clrMapOvr>
    <a:masterClrMapping/>
  </p:clrMapOvr>
</p:sld>
</file>

<file path=ppt/slides/slide2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2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98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Njowenzi</a:t>
            </a:r>
            <a:r>
              <a:rPr dirty="0" lang="en-US" smtClean="0"/>
              <a:t> </a:t>
            </a:r>
            <a:r>
              <a:rPr dirty="0" lang="en-US" err="1" smtClean="0"/>
              <a:t>sena</a:t>
            </a:r>
            <a:r>
              <a:rPr dirty="0" lang="en-US" smtClean="0"/>
              <a:t>, </a:t>
            </a:r>
            <a:r>
              <a:rPr dirty="0" lang="en-US" err="1" smtClean="0"/>
              <a:t>ntijenzi</a:t>
            </a:r>
            <a:r>
              <a:rPr dirty="0" lang="en-US" smtClean="0"/>
              <a:t> </a:t>
            </a:r>
            <a:r>
              <a:rPr dirty="0" lang="en-US" err="1" smtClean="0"/>
              <a:t>sena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Njeeme</a:t>
            </a:r>
            <a:r>
              <a:rPr dirty="0" lang="en-US" smtClean="0"/>
              <a:t> </a:t>
            </a:r>
            <a:r>
              <a:rPr dirty="0" lang="en-US" err="1" smtClean="0"/>
              <a:t>kumaanza</a:t>
            </a:r>
            <a:r>
              <a:rPr dirty="0" lang="en-US" smtClean="0"/>
              <a:t> </a:t>
            </a:r>
            <a:r>
              <a:rPr dirty="0" lang="en-US" err="1" smtClean="0"/>
              <a:t>atamani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Ndilakumuna</a:t>
            </a:r>
            <a:r>
              <a:rPr dirty="0" lang="en-US" smtClean="0"/>
              <a:t> </a:t>
            </a:r>
            <a:r>
              <a:rPr dirty="0" lang="en-US" err="1" smtClean="0"/>
              <a:t>kaambo</a:t>
            </a:r>
            <a:r>
              <a:rPr dirty="0" lang="en-US" smtClean="0"/>
              <a:t> </a:t>
            </a:r>
            <a:r>
              <a:rPr dirty="0" lang="en-US" err="1" smtClean="0"/>
              <a:t>nda-mwami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Njeeme</a:t>
            </a:r>
            <a:r>
              <a:rPr dirty="0" lang="en-US" smtClean="0"/>
              <a:t> </a:t>
            </a:r>
            <a:r>
              <a:rPr dirty="0" lang="en-US" err="1" smtClean="0"/>
              <a:t>kumaanza</a:t>
            </a:r>
            <a:r>
              <a:rPr dirty="0" lang="en-US" smtClean="0"/>
              <a:t> </a:t>
            </a:r>
            <a:r>
              <a:rPr dirty="0" lang="en-US" err="1" smtClean="0"/>
              <a:t>atamani</a:t>
            </a:r>
            <a:endParaRPr dirty="0" lang="en-US"/>
          </a:p>
        </p:txBody>
      </p:sp>
      <p:sp>
        <p:nvSpPr>
          <p:cNvPr id="1048999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/>
              <a:t>3</a:t>
            </a:r>
          </a:p>
        </p:txBody>
      </p:sp>
    </p:spTree>
  </p:cSld>
  <p:clrMapOvr>
    <a:masterClrMapping/>
  </p:clrMapOvr>
</p:sld>
</file>

<file path=ppt/slides/slide2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2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00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Balikuli</a:t>
            </a:r>
            <a:r>
              <a:rPr dirty="0" lang="en-US" smtClean="0"/>
              <a:t> </a:t>
            </a:r>
            <a:r>
              <a:rPr dirty="0" lang="en-US" err="1" smtClean="0"/>
              <a:t>balombwana</a:t>
            </a:r>
            <a:r>
              <a:rPr dirty="0" lang="en-US" smtClean="0"/>
              <a:t>?</a:t>
            </a:r>
          </a:p>
          <a:p>
            <a:pPr indent="0" marL="109728">
              <a:buNone/>
            </a:pPr>
            <a:r>
              <a:rPr dirty="0" lang="en-US" err="1" smtClean="0"/>
              <a:t>Bakozyanya</a:t>
            </a:r>
            <a:r>
              <a:rPr dirty="0" lang="en-US" smtClean="0"/>
              <a:t> a </a:t>
            </a:r>
            <a:r>
              <a:rPr dirty="0" lang="en-US" err="1" smtClean="0"/>
              <a:t>Mosezi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Wakagwisya</a:t>
            </a:r>
            <a:r>
              <a:rPr dirty="0" lang="en-US" smtClean="0"/>
              <a:t> aba </a:t>
            </a:r>
            <a:r>
              <a:rPr dirty="0" lang="en-US" err="1" smtClean="0"/>
              <a:t>Isreale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Wabatola</a:t>
            </a:r>
            <a:r>
              <a:rPr dirty="0" lang="en-US" smtClean="0"/>
              <a:t> mu-</a:t>
            </a:r>
            <a:r>
              <a:rPr dirty="0" lang="en-US" err="1" smtClean="0"/>
              <a:t>kenaani</a:t>
            </a:r>
            <a:r>
              <a:rPr dirty="0" lang="en-US" smtClean="0"/>
              <a:t>.</a:t>
            </a:r>
            <a:endParaRPr dirty="0" lang="en-US"/>
          </a:p>
        </p:txBody>
      </p:sp>
      <p:sp>
        <p:nvSpPr>
          <p:cNvPr id="1049001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lang="en-US" smtClean="0"/>
              <a:t>266. AMENI </a:t>
            </a:r>
            <a:r>
              <a:rPr dirty="0" lang="en-US" err="1" smtClean="0"/>
              <a:t>AMENI</a:t>
            </a:r>
            <a:r>
              <a:rPr dirty="0" lang="en-US" smtClean="0"/>
              <a:t/>
            </a:r>
            <a:br>
              <a:rPr dirty="0" lang="en-US" smtClean="0"/>
            </a:br>
            <a:r>
              <a:rPr dirty="0" sz="1800" lang="en-US" smtClean="0"/>
              <a:t>Tune: Amen </a:t>
            </a:r>
            <a:r>
              <a:rPr dirty="0" sz="1800" lang="en-US" err="1" smtClean="0"/>
              <a:t>ameni</a:t>
            </a:r>
            <a:endParaRPr dirty="0" lang="en-US"/>
          </a:p>
        </p:txBody>
      </p:sp>
    </p:spTree>
  </p:cSld>
  <p:clrMapOvr>
    <a:masterClrMapping/>
  </p:clrMapOvr>
</p:sld>
</file>

<file path=ppt/slides/slide2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2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02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Ameni</a:t>
            </a:r>
            <a:r>
              <a:rPr dirty="0" lang="en-US" smtClean="0"/>
              <a:t>, </a:t>
            </a:r>
            <a:r>
              <a:rPr dirty="0" lang="en-US" err="1" smtClean="0"/>
              <a:t>Ameni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/>
              <a:t>Ameni</a:t>
            </a:r>
            <a:r>
              <a:rPr dirty="0" lang="en-US"/>
              <a:t>, </a:t>
            </a:r>
            <a:r>
              <a:rPr dirty="0" lang="en-US" err="1" smtClean="0"/>
              <a:t>Ameni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/>
              <a:t>Ameni</a:t>
            </a:r>
            <a:r>
              <a:rPr dirty="0" lang="en-US"/>
              <a:t>, </a:t>
            </a:r>
            <a:r>
              <a:rPr dirty="0" lang="en-US" err="1" smtClean="0"/>
              <a:t>Ameni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/>
              <a:t>Ameni</a:t>
            </a:r>
            <a:r>
              <a:rPr dirty="0" lang="en-US"/>
              <a:t>, </a:t>
            </a:r>
            <a:r>
              <a:rPr dirty="0" lang="en-US" err="1" smtClean="0"/>
              <a:t>Ameni</a:t>
            </a:r>
            <a:r>
              <a:rPr dirty="0" lang="en-US"/>
              <a:t>,</a:t>
            </a:r>
            <a:endParaRPr dirty="0" lang="en-US" smtClean="0"/>
          </a:p>
          <a:p>
            <a:pPr indent="0" marL="109728">
              <a:buNone/>
            </a:pPr>
            <a:endParaRPr dirty="0" lang="en-US"/>
          </a:p>
        </p:txBody>
      </p:sp>
      <p:sp>
        <p:nvSpPr>
          <p:cNvPr id="1049003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i="1" lang="en-US" err="1" smtClean="0"/>
              <a:t>Ciindululo</a:t>
            </a:r>
            <a:r>
              <a:rPr dirty="0" i="1" lang="en-US" smtClean="0"/>
              <a:t>:</a:t>
            </a:r>
            <a:endParaRPr dirty="0" i="1" lang="en-US"/>
          </a:p>
        </p:txBody>
      </p:sp>
    </p:spTree>
  </p:cSld>
  <p:clrMapOvr>
    <a:masterClrMapping/>
  </p:clrMapOvr>
</p:sld>
</file>

<file path=ppt/slides/slide2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2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04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Balikuli</a:t>
            </a:r>
            <a:r>
              <a:rPr dirty="0" lang="en-US" smtClean="0"/>
              <a:t> </a:t>
            </a:r>
            <a:r>
              <a:rPr dirty="0" lang="en-US" err="1" smtClean="0"/>
              <a:t>abakaintu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Bakozyanya</a:t>
            </a:r>
            <a:r>
              <a:rPr dirty="0" lang="en-US" smtClean="0"/>
              <a:t> a-</a:t>
            </a:r>
            <a:r>
              <a:rPr dirty="0" lang="en-US" err="1" smtClean="0"/>
              <a:t>Maliya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Wakafuma</a:t>
            </a:r>
            <a:r>
              <a:rPr dirty="0" lang="en-US" smtClean="0"/>
              <a:t> </a:t>
            </a:r>
            <a:r>
              <a:rPr dirty="0" lang="en-US" err="1" smtClean="0"/>
              <a:t>acifumo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Wakainka</a:t>
            </a:r>
            <a:r>
              <a:rPr dirty="0" lang="en-US" smtClean="0"/>
              <a:t> </a:t>
            </a:r>
            <a:r>
              <a:rPr dirty="0" lang="en-US" err="1" smtClean="0"/>
              <a:t>kucuumbwe</a:t>
            </a:r>
            <a:r>
              <a:rPr dirty="0" lang="en-US" smtClean="0"/>
              <a:t>.</a:t>
            </a:r>
            <a:endParaRPr dirty="0" lang="en-US"/>
          </a:p>
        </p:txBody>
      </p:sp>
      <p:sp>
        <p:nvSpPr>
          <p:cNvPr id="1049005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2</a:t>
            </a:r>
            <a:endParaRPr dirty="0" lang="en-US"/>
          </a:p>
        </p:txBody>
      </p:sp>
    </p:spTree>
  </p:cSld>
  <p:clrMapOvr>
    <a:masterClrMapping/>
  </p:clrMapOvr>
</p:sld>
</file>

<file path=ppt/slides/slide2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2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06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Sena</a:t>
            </a:r>
            <a:r>
              <a:rPr dirty="0" lang="en-US" smtClean="0"/>
              <a:t> </a:t>
            </a:r>
            <a:r>
              <a:rPr dirty="0" lang="en-US" err="1" smtClean="0"/>
              <a:t>wamvwa</a:t>
            </a:r>
            <a:r>
              <a:rPr dirty="0" lang="en-US" smtClean="0"/>
              <a:t> </a:t>
            </a:r>
            <a:r>
              <a:rPr dirty="0" lang="en-US" err="1" smtClean="0"/>
              <a:t>ijwi</a:t>
            </a:r>
            <a:r>
              <a:rPr dirty="0" lang="en-US" smtClean="0"/>
              <a:t> </a:t>
            </a:r>
            <a:r>
              <a:rPr dirty="0" lang="en-US" err="1" smtClean="0"/>
              <a:t>lyakwe</a:t>
            </a:r>
            <a:r>
              <a:rPr dirty="0" lang="en-US" smtClean="0"/>
              <a:t>?</a:t>
            </a:r>
          </a:p>
          <a:p>
            <a:pPr indent="0" marL="109728">
              <a:buNone/>
            </a:pPr>
            <a:r>
              <a:rPr dirty="0" lang="en-US" err="1" smtClean="0"/>
              <a:t>Lyaamba</a:t>
            </a:r>
            <a:r>
              <a:rPr dirty="0" lang="en-US" smtClean="0"/>
              <a:t> </a:t>
            </a:r>
            <a:r>
              <a:rPr dirty="0" lang="en-US" err="1" smtClean="0"/>
              <a:t>kuti</a:t>
            </a:r>
            <a:r>
              <a:rPr dirty="0" lang="en-US" smtClean="0"/>
              <a:t>, “</a:t>
            </a:r>
            <a:r>
              <a:rPr dirty="0" lang="en-US" err="1" smtClean="0"/>
              <a:t>balaacoolwe</a:t>
            </a:r>
            <a:r>
              <a:rPr dirty="0" lang="en-US" smtClean="0"/>
              <a:t>, </a:t>
            </a:r>
          </a:p>
          <a:p>
            <a:pPr indent="0" marL="109728">
              <a:buNone/>
            </a:pPr>
            <a:r>
              <a:rPr dirty="0" lang="en-US" err="1" smtClean="0"/>
              <a:t>Batobela</a:t>
            </a:r>
            <a:r>
              <a:rPr dirty="0" lang="en-US" smtClean="0"/>
              <a:t> </a:t>
            </a:r>
            <a:r>
              <a:rPr dirty="0" lang="en-US" err="1" smtClean="0"/>
              <a:t>Mwami</a:t>
            </a:r>
            <a:r>
              <a:rPr dirty="0" lang="en-US" smtClean="0"/>
              <a:t> </a:t>
            </a:r>
            <a:r>
              <a:rPr dirty="0" lang="en-US" err="1" smtClean="0"/>
              <a:t>wabo</a:t>
            </a:r>
            <a:endParaRPr dirty="0" lang="en-US" smtClean="0"/>
          </a:p>
          <a:p>
            <a:pPr indent="0" marL="109728">
              <a:buNone/>
            </a:pPr>
            <a:r>
              <a:rPr dirty="0" lang="en-US" err="1" smtClean="0"/>
              <a:t>Kusikila</a:t>
            </a:r>
            <a:r>
              <a:rPr dirty="0" lang="en-US" smtClean="0"/>
              <a:t> </a:t>
            </a:r>
            <a:r>
              <a:rPr dirty="0" lang="en-US" err="1" smtClean="0"/>
              <a:t>akaboole</a:t>
            </a:r>
            <a:r>
              <a:rPr dirty="0" lang="en-US" smtClean="0"/>
              <a:t>.”</a:t>
            </a:r>
            <a:endParaRPr dirty="0" lang="en-US"/>
          </a:p>
        </p:txBody>
      </p:sp>
      <p:sp>
        <p:nvSpPr>
          <p:cNvPr id="1049007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3</a:t>
            </a:r>
            <a:endParaRPr dirty="0" lang="en-US"/>
          </a:p>
        </p:txBody>
      </p:sp>
    </p:spTree>
  </p:cSld>
  <p:clrMapOvr>
    <a:masterClrMapping/>
  </p:clrMapOvr>
</p:sld>
</file>

<file path=ppt/slides/slide2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3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08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Bakwesu</a:t>
            </a:r>
            <a:r>
              <a:rPr dirty="0" lang="en-US" smtClean="0"/>
              <a:t> </a:t>
            </a:r>
            <a:r>
              <a:rPr dirty="0" lang="en-US" err="1" smtClean="0"/>
              <a:t>atuuyume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Mukati</a:t>
            </a:r>
            <a:r>
              <a:rPr dirty="0" lang="en-US" smtClean="0"/>
              <a:t> </a:t>
            </a:r>
            <a:r>
              <a:rPr dirty="0" lang="en-US" err="1" smtClean="0"/>
              <a:t>kamapenzi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Ngu</a:t>
            </a:r>
            <a:r>
              <a:rPr dirty="0" lang="en-US" smtClean="0"/>
              <a:t> </a:t>
            </a:r>
            <a:r>
              <a:rPr dirty="0" lang="en-US" err="1" smtClean="0"/>
              <a:t>Jesu</a:t>
            </a:r>
            <a:r>
              <a:rPr dirty="0" lang="en-US" smtClean="0"/>
              <a:t> </a:t>
            </a:r>
            <a:r>
              <a:rPr dirty="0" lang="en-US" err="1" smtClean="0"/>
              <a:t>ngotushoma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Kaambo</a:t>
            </a:r>
            <a:r>
              <a:rPr dirty="0" lang="en-US" smtClean="0"/>
              <a:t> </a:t>
            </a:r>
            <a:r>
              <a:rPr dirty="0" lang="en-US" err="1" smtClean="0"/>
              <a:t>ngu-siluzyalo</a:t>
            </a:r>
            <a:r>
              <a:rPr dirty="0" lang="en-US" smtClean="0"/>
              <a:t>.</a:t>
            </a:r>
            <a:endParaRPr dirty="0" lang="en-US"/>
          </a:p>
        </p:txBody>
      </p:sp>
      <p:sp>
        <p:nvSpPr>
          <p:cNvPr id="1049009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lang="en-US" smtClean="0"/>
              <a:t>267. BAKWESU ATUUYUME</a:t>
            </a:r>
            <a:br>
              <a:rPr dirty="0" lang="en-US" smtClean="0"/>
            </a:br>
            <a:r>
              <a:rPr dirty="0" sz="1800" lang="en-US" smtClean="0"/>
              <a:t>Tune: Brothers, Lets be strong</a:t>
            </a:r>
            <a:endParaRPr dirty="0" lang="en-US"/>
          </a:p>
        </p:txBody>
      </p:sp>
    </p:spTree>
  </p:cSld>
  <p:clrMapOvr>
    <a:masterClrMapping/>
  </p:clrMapOvr>
</p:sld>
</file>

<file path=ppt/slides/slide2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3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10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Koza</a:t>
            </a:r>
            <a:r>
              <a:rPr dirty="0" lang="en-US" smtClean="0"/>
              <a:t>, </a:t>
            </a:r>
            <a:r>
              <a:rPr dirty="0" lang="en-US" err="1" smtClean="0"/>
              <a:t>Koza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Utupe</a:t>
            </a:r>
            <a:r>
              <a:rPr dirty="0" lang="en-US" smtClean="0"/>
              <a:t> </a:t>
            </a:r>
            <a:r>
              <a:rPr dirty="0" lang="en-US" err="1" smtClean="0"/>
              <a:t>nguzu</a:t>
            </a:r>
            <a:r>
              <a:rPr dirty="0" lang="en-US" smtClean="0"/>
              <a:t>, </a:t>
            </a:r>
            <a:r>
              <a:rPr dirty="0" lang="en-US" err="1" smtClean="0"/>
              <a:t>Mwami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/>
              <a:t>Koza</a:t>
            </a:r>
            <a:r>
              <a:rPr dirty="0" lang="en-US"/>
              <a:t>, </a:t>
            </a:r>
            <a:r>
              <a:rPr dirty="0" lang="en-US" err="1"/>
              <a:t>Koza</a:t>
            </a:r>
            <a:r>
              <a:rPr dirty="0" lang="en-US"/>
              <a:t>,</a:t>
            </a:r>
          </a:p>
          <a:p>
            <a:pPr indent="0" marL="109728">
              <a:buNone/>
            </a:pPr>
            <a:r>
              <a:rPr dirty="0" lang="en-US" err="1"/>
              <a:t>Utupe</a:t>
            </a:r>
            <a:r>
              <a:rPr dirty="0" lang="en-US"/>
              <a:t> </a:t>
            </a:r>
            <a:r>
              <a:rPr dirty="0" lang="en-US" err="1"/>
              <a:t>nguzu</a:t>
            </a:r>
            <a:r>
              <a:rPr dirty="0" lang="en-US"/>
              <a:t>, </a:t>
            </a:r>
            <a:r>
              <a:rPr dirty="0" lang="en-US" err="1" smtClean="0"/>
              <a:t>Mwami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</p:txBody>
      </p:sp>
      <p:sp>
        <p:nvSpPr>
          <p:cNvPr id="1049011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i="1" lang="en-US" err="1" smtClean="0"/>
              <a:t>Ciindululo</a:t>
            </a:r>
            <a:r>
              <a:rPr dirty="0" i="1" lang="en-US" smtClean="0"/>
              <a:t>:</a:t>
            </a:r>
            <a:endParaRPr dirty="0" i="1" lang="en-US"/>
          </a:p>
        </p:txBody>
      </p:sp>
    </p:spTree>
  </p:cSld>
  <p:clrMapOvr>
    <a:masterClrMapping/>
  </p:clrMapOvr>
</p:sld>
</file>

<file path=ppt/slides/slide2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3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12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Atube</a:t>
            </a:r>
            <a:r>
              <a:rPr dirty="0" lang="en-US" smtClean="0"/>
              <a:t> </a:t>
            </a:r>
            <a:r>
              <a:rPr dirty="0" lang="en-US" err="1" smtClean="0"/>
              <a:t>basinkombe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Bacita</a:t>
            </a:r>
            <a:r>
              <a:rPr dirty="0" lang="en-US" smtClean="0"/>
              <a:t> </a:t>
            </a:r>
            <a:r>
              <a:rPr dirty="0" lang="en-US" err="1" smtClean="0"/>
              <a:t>nzila</a:t>
            </a:r>
            <a:r>
              <a:rPr dirty="0" lang="en-US" smtClean="0"/>
              <a:t> </a:t>
            </a:r>
            <a:r>
              <a:rPr dirty="0" lang="en-US" err="1" smtClean="0"/>
              <a:t>yakwe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Izibi</a:t>
            </a:r>
            <a:r>
              <a:rPr dirty="0" lang="en-US" smtClean="0"/>
              <a:t> </a:t>
            </a:r>
            <a:r>
              <a:rPr dirty="0" lang="en-US" err="1" smtClean="0"/>
              <a:t>tuzizunde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Cibote</a:t>
            </a:r>
            <a:r>
              <a:rPr dirty="0" lang="en-US" smtClean="0"/>
              <a:t> </a:t>
            </a:r>
            <a:r>
              <a:rPr dirty="0" lang="en-US" err="1" smtClean="0"/>
              <a:t>cisi</a:t>
            </a:r>
            <a:r>
              <a:rPr dirty="0" lang="en-US" smtClean="0"/>
              <a:t> </a:t>
            </a:r>
            <a:r>
              <a:rPr dirty="0" lang="en-US" err="1" smtClean="0"/>
              <a:t>cesu</a:t>
            </a:r>
            <a:endParaRPr dirty="0" lang="en-US"/>
          </a:p>
        </p:txBody>
      </p:sp>
      <p:sp>
        <p:nvSpPr>
          <p:cNvPr id="1049013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2</a:t>
            </a:r>
            <a:endParaRPr dirty="0" lang="en-US"/>
          </a:p>
        </p:txBody>
      </p:sp>
    </p:spTree>
  </p:cSld>
  <p:clrMapOvr>
    <a:masterClrMapping/>
  </p:clrMapOvr>
</p:sld>
</file>

<file path=ppt/slides/slide2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3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14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Bayoowa</a:t>
            </a:r>
            <a:r>
              <a:rPr dirty="0" lang="en-US" smtClean="0"/>
              <a:t> </a:t>
            </a:r>
            <a:r>
              <a:rPr dirty="0" lang="en-US" err="1" smtClean="0"/>
              <a:t>basikondo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Mizimo</a:t>
            </a:r>
            <a:r>
              <a:rPr dirty="0" lang="en-US" smtClean="0"/>
              <a:t> </a:t>
            </a:r>
            <a:r>
              <a:rPr dirty="0" lang="en-US" err="1" smtClean="0"/>
              <a:t>ilamana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Tumutembule</a:t>
            </a:r>
            <a:r>
              <a:rPr dirty="0" lang="en-US" smtClean="0"/>
              <a:t> </a:t>
            </a:r>
            <a:r>
              <a:rPr dirty="0" lang="en-US" err="1" smtClean="0"/>
              <a:t>Mwami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Toonse</a:t>
            </a:r>
            <a:r>
              <a:rPr dirty="0" lang="en-US" smtClean="0"/>
              <a:t> </a:t>
            </a:r>
            <a:r>
              <a:rPr lang="en-US" smtClean="0"/>
              <a:t>tob</a:t>
            </a:r>
            <a:endParaRPr lang="en-US"/>
          </a:p>
        </p:txBody>
      </p:sp>
      <p:sp>
        <p:nvSpPr>
          <p:cNvPr id="1049015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3</a:t>
            </a:r>
            <a:endParaRPr dirty="0"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4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8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Nsikonzyi</a:t>
            </a:r>
            <a:r>
              <a:rPr dirty="0" lang="en-US" smtClean="0"/>
              <a:t> </a:t>
            </a:r>
            <a:r>
              <a:rPr dirty="0" lang="en-US" err="1" smtClean="0"/>
              <a:t>kuluba</a:t>
            </a:r>
            <a:r>
              <a:rPr dirty="0" lang="en-US" smtClean="0"/>
              <a:t> </a:t>
            </a:r>
            <a:r>
              <a:rPr dirty="0" lang="en-US" err="1" smtClean="0"/>
              <a:t>limwi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Kuyasawa</a:t>
            </a:r>
            <a:r>
              <a:rPr dirty="0" lang="en-US" smtClean="0"/>
              <a:t> </a:t>
            </a:r>
            <a:r>
              <a:rPr dirty="0" lang="en-US" err="1" smtClean="0"/>
              <a:t>ameso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Wakandiyumwida</a:t>
            </a:r>
            <a:r>
              <a:rPr dirty="0" lang="en-US" smtClean="0"/>
              <a:t> </a:t>
            </a:r>
            <a:r>
              <a:rPr dirty="0" lang="en-US" err="1" smtClean="0"/>
              <a:t>kaambo</a:t>
            </a:r>
            <a:r>
              <a:rPr dirty="0" lang="en-US" smtClean="0"/>
              <a:t> </a:t>
            </a:r>
            <a:r>
              <a:rPr dirty="0" lang="en-US" err="1" smtClean="0"/>
              <a:t>kakamubambuzya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r>
              <a:rPr dirty="0" sz="2400" lang="en-US" smtClean="0">
                <a:hlinkClick r:id="rId1" action="ppaction://hlinksldjump"/>
              </a:rPr>
              <a:t>&lt;&lt;CIINDULULO&gt;&gt;</a:t>
            </a:r>
            <a:endParaRPr dirty="0" sz="2400" lang="en-US"/>
          </a:p>
        </p:txBody>
      </p:sp>
      <p:sp>
        <p:nvSpPr>
          <p:cNvPr id="1048639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3</a:t>
            </a:r>
            <a:endParaRPr dirty="0" lang="en-US"/>
          </a:p>
        </p:txBody>
      </p:sp>
    </p:spTree>
  </p:cSld>
  <p:clrMapOvr>
    <a:masterClrMapping/>
  </p:clrMapOvr>
  <p:timing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4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0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Kuli</a:t>
            </a:r>
            <a:r>
              <a:rPr dirty="0" lang="en-US" smtClean="0"/>
              <a:t> </a:t>
            </a:r>
            <a:r>
              <a:rPr dirty="0" lang="en-US" err="1" smtClean="0"/>
              <a:t>kasensa</a:t>
            </a:r>
            <a:r>
              <a:rPr dirty="0" lang="en-US" smtClean="0"/>
              <a:t> </a:t>
            </a:r>
            <a:r>
              <a:rPr dirty="0" lang="en-US" err="1" smtClean="0"/>
              <a:t>kazwinde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Bulowa</a:t>
            </a:r>
            <a:r>
              <a:rPr dirty="0" lang="en-US" smtClean="0"/>
              <a:t> </a:t>
            </a:r>
            <a:r>
              <a:rPr dirty="0" lang="en-US" err="1" smtClean="0"/>
              <a:t>bwa-Mwami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Basizibi</a:t>
            </a:r>
            <a:r>
              <a:rPr dirty="0" lang="en-US" smtClean="0"/>
              <a:t> </a:t>
            </a:r>
            <a:r>
              <a:rPr dirty="0" lang="en-US" err="1" smtClean="0"/>
              <a:t>basamba</a:t>
            </a:r>
            <a:r>
              <a:rPr dirty="0" lang="en-US" smtClean="0"/>
              <a:t> </a:t>
            </a:r>
            <a:r>
              <a:rPr dirty="0" lang="en-US" err="1" smtClean="0"/>
              <a:t>mo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Balasalazigwa</a:t>
            </a:r>
            <a:endParaRPr dirty="0" lang="en-US"/>
          </a:p>
        </p:txBody>
      </p:sp>
      <p:sp>
        <p:nvSpPr>
          <p:cNvPr id="1048641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4000" lang="en-US" smtClean="0"/>
              <a:t>130. KULI KASENSA</a:t>
            </a:r>
            <a:r>
              <a:rPr dirty="0" lang="en-US" smtClean="0"/>
              <a:t/>
            </a:r>
            <a:br>
              <a:rPr dirty="0" lang="en-US" smtClean="0"/>
            </a:br>
            <a:r>
              <a:rPr dirty="0" sz="2400" i="1" lang="en-US" smtClean="0"/>
              <a:t>Tune: I do believe</a:t>
            </a:r>
            <a:endParaRPr dirty="0" i="1" lang="en-US"/>
          </a:p>
        </p:txBody>
      </p:sp>
    </p:spTree>
  </p:cSld>
  <p:clrMapOvr>
    <a:masterClrMapping/>
  </p:clrMapOvr>
  <p:timing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4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2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Ndazumina</a:t>
            </a:r>
            <a:r>
              <a:rPr dirty="0" lang="en-US" smtClean="0"/>
              <a:t> </a:t>
            </a:r>
            <a:r>
              <a:rPr dirty="0" lang="en-US" err="1" smtClean="0"/>
              <a:t>ndakushoma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Mwami</a:t>
            </a:r>
            <a:r>
              <a:rPr dirty="0" lang="en-US" smtClean="0"/>
              <a:t> </a:t>
            </a:r>
            <a:r>
              <a:rPr dirty="0" lang="en-US" err="1" smtClean="0"/>
              <a:t>wakandifwida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Mbowakatila</a:t>
            </a:r>
            <a:r>
              <a:rPr dirty="0" lang="en-US" smtClean="0"/>
              <a:t> </a:t>
            </a:r>
            <a:r>
              <a:rPr dirty="0" lang="en-US" err="1" smtClean="0"/>
              <a:t>bulowa</a:t>
            </a:r>
            <a:r>
              <a:rPr dirty="0" lang="en-US" smtClean="0"/>
              <a:t>, </a:t>
            </a:r>
            <a:r>
              <a:rPr dirty="0" lang="en-US" err="1" smtClean="0"/>
              <a:t>kuti</a:t>
            </a:r>
            <a:r>
              <a:rPr dirty="0" lang="en-US" smtClean="0"/>
              <a:t> </a:t>
            </a:r>
            <a:r>
              <a:rPr dirty="0" lang="en-US" err="1" smtClean="0"/>
              <a:t>ndangununwe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r>
              <a:rPr dirty="0" sz="2000" i="1" lang="en-US" smtClean="0">
                <a:hlinkClick r:id="rId1" action="ppaction://hlinksldjump"/>
              </a:rPr>
              <a:t>2</a:t>
            </a:r>
            <a:r>
              <a:rPr dirty="0" sz="2000" i="1" lang="en-US" smtClean="0"/>
              <a:t>, </a:t>
            </a:r>
            <a:r>
              <a:rPr dirty="0" sz="2000" i="1" lang="en-US" smtClean="0">
                <a:hlinkClick r:id="rId2" action="ppaction://hlinksldjump"/>
              </a:rPr>
              <a:t>3</a:t>
            </a:r>
            <a:r>
              <a:rPr dirty="0" sz="2000" i="1" lang="en-US" smtClean="0"/>
              <a:t>, </a:t>
            </a:r>
            <a:r>
              <a:rPr dirty="0" sz="2000" i="1" lang="en-US" smtClean="0">
                <a:hlinkClick r:id="rId3" action="ppaction://hlinksldjump"/>
              </a:rPr>
              <a:t>4</a:t>
            </a:r>
            <a:r>
              <a:rPr dirty="0" sz="2000" i="1" lang="en-US" smtClean="0"/>
              <a:t>, </a:t>
            </a:r>
            <a:r>
              <a:rPr dirty="0" sz="2000" i="1" lang="en-US" smtClean="0">
                <a:hlinkClick r:id="rId4" action="ppaction://hlinksldjump"/>
              </a:rPr>
              <a:t>5</a:t>
            </a:r>
            <a:r>
              <a:rPr dirty="0" sz="2000" i="1" lang="en-US" smtClean="0"/>
              <a:t>, </a:t>
            </a:r>
            <a:r>
              <a:rPr dirty="0" sz="2000" i="1" lang="en-US" smtClean="0">
                <a:hlinkClick r:id="" action="ppaction://hlinkshowjump?jump=firstslide"/>
              </a:rPr>
              <a:t>&lt;&lt;Titles&gt;&gt;</a:t>
            </a:r>
            <a:endParaRPr dirty="0" sz="2000" i="1" lang="en-US"/>
          </a:p>
        </p:txBody>
      </p:sp>
      <p:sp>
        <p:nvSpPr>
          <p:cNvPr id="104864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3600" i="1" lang="en-US" smtClean="0"/>
              <a:t>CIINDULULO</a:t>
            </a:r>
            <a:endParaRPr dirty="0" sz="3600" i="1" lang="en-US"/>
          </a:p>
        </p:txBody>
      </p:sp>
    </p:spTree>
  </p:cSld>
  <p:clrMapOvr>
    <a:masterClrMapping/>
  </p:clrMapOvr>
  <p:timing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4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4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Ciindi</a:t>
            </a:r>
            <a:r>
              <a:rPr dirty="0" lang="en-US" smtClean="0"/>
              <a:t> </a:t>
            </a:r>
            <a:r>
              <a:rPr dirty="0" lang="en-US" err="1" smtClean="0"/>
              <a:t>mufumpi</a:t>
            </a:r>
            <a:r>
              <a:rPr dirty="0" lang="en-US" smtClean="0"/>
              <a:t> </a:t>
            </a:r>
            <a:r>
              <a:rPr dirty="0" lang="en-US" err="1" smtClean="0"/>
              <a:t>kakondwa</a:t>
            </a:r>
            <a:r>
              <a:rPr dirty="0" lang="en-US" smtClean="0"/>
              <a:t>, </a:t>
            </a:r>
            <a:r>
              <a:rPr dirty="0" lang="en-US" err="1" smtClean="0"/>
              <a:t>kubona</a:t>
            </a:r>
            <a:r>
              <a:rPr dirty="0" lang="en-US" smtClean="0"/>
              <a:t> </a:t>
            </a:r>
            <a:r>
              <a:rPr dirty="0" lang="en-US" err="1" smtClean="0"/>
              <a:t>kasensa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Mebo</a:t>
            </a:r>
            <a:r>
              <a:rPr dirty="0" lang="en-US" smtClean="0"/>
              <a:t> </a:t>
            </a:r>
            <a:r>
              <a:rPr dirty="0" lang="en-US" err="1" smtClean="0"/>
              <a:t>sizibi</a:t>
            </a:r>
            <a:r>
              <a:rPr dirty="0" lang="en-US" smtClean="0"/>
              <a:t> </a:t>
            </a:r>
            <a:r>
              <a:rPr dirty="0" lang="en-US" err="1" smtClean="0"/>
              <a:t>mupati</a:t>
            </a:r>
            <a:r>
              <a:rPr dirty="0" lang="en-US" smtClean="0"/>
              <a:t>, </a:t>
            </a:r>
            <a:r>
              <a:rPr dirty="0" lang="en-US" err="1" smtClean="0"/>
              <a:t>ndakulumba</a:t>
            </a:r>
            <a:r>
              <a:rPr dirty="0" lang="en-US" smtClean="0"/>
              <a:t> </a:t>
            </a:r>
            <a:r>
              <a:rPr dirty="0" lang="en-US" err="1" smtClean="0"/>
              <a:t>loko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r>
              <a:rPr dirty="0" sz="2000" i="1" lang="en-US" smtClean="0">
                <a:hlinkClick r:id="rId1" action="ppaction://hlinksldjump"/>
              </a:rPr>
              <a:t>&lt;&lt;CIINDULULO&gt;&gt;</a:t>
            </a:r>
            <a:endParaRPr dirty="0" sz="2000" i="1" lang="en-US"/>
          </a:p>
        </p:txBody>
      </p:sp>
      <p:sp>
        <p:nvSpPr>
          <p:cNvPr id="1048645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2</a:t>
            </a:r>
            <a:endParaRPr dirty="0" lang="en-US"/>
          </a:p>
        </p:txBody>
      </p:sp>
    </p:spTree>
  </p:cSld>
  <p:clrMapOvr>
    <a:masterClrMapping/>
  </p:clrMapOvr>
  <p:timing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4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6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smtClean="0"/>
              <a:t>O </a:t>
            </a:r>
            <a:r>
              <a:rPr dirty="0" lang="en-US" err="1" smtClean="0"/>
              <a:t>mwami</a:t>
            </a:r>
            <a:r>
              <a:rPr dirty="0" lang="en-US" smtClean="0"/>
              <a:t>, </a:t>
            </a:r>
            <a:r>
              <a:rPr dirty="0" lang="en-US" err="1" smtClean="0"/>
              <a:t>Mwanaa</a:t>
            </a:r>
            <a:r>
              <a:rPr dirty="0" lang="en-US" smtClean="0"/>
              <a:t> </a:t>
            </a:r>
            <a:r>
              <a:rPr dirty="0" lang="en-US" err="1" smtClean="0"/>
              <a:t>wa-Leza</a:t>
            </a:r>
            <a:r>
              <a:rPr dirty="0" lang="en-US" smtClean="0"/>
              <a:t>, </a:t>
            </a:r>
            <a:r>
              <a:rPr dirty="0" lang="en-US" err="1" smtClean="0"/>
              <a:t>lufu</a:t>
            </a:r>
            <a:r>
              <a:rPr dirty="0" lang="en-US" smtClean="0"/>
              <a:t> </a:t>
            </a:r>
            <a:r>
              <a:rPr dirty="0" lang="en-US" err="1" smtClean="0"/>
              <a:t>lwako</a:t>
            </a:r>
            <a:r>
              <a:rPr dirty="0" lang="en-US" smtClean="0"/>
              <a:t>, Jesu;</a:t>
            </a:r>
          </a:p>
          <a:p>
            <a:pPr indent="0" marL="109728">
              <a:buNone/>
            </a:pPr>
            <a:r>
              <a:rPr dirty="0" lang="en-US" err="1" smtClean="0"/>
              <a:t>Lilakonzya</a:t>
            </a:r>
            <a:r>
              <a:rPr dirty="0" lang="en-US" smtClean="0"/>
              <a:t> </a:t>
            </a:r>
            <a:r>
              <a:rPr dirty="0" lang="en-US" err="1" smtClean="0"/>
              <a:t>kutuvuna</a:t>
            </a:r>
            <a:r>
              <a:rPr dirty="0" lang="en-US" smtClean="0"/>
              <a:t>, </a:t>
            </a:r>
            <a:r>
              <a:rPr dirty="0" lang="en-US" err="1" smtClean="0"/>
              <a:t>mumilandu</a:t>
            </a:r>
            <a:r>
              <a:rPr dirty="0" lang="en-US" smtClean="0"/>
              <a:t> </a:t>
            </a:r>
            <a:r>
              <a:rPr dirty="0" lang="en-US" err="1" smtClean="0"/>
              <a:t>yoonse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r>
              <a:rPr dirty="0" sz="2000" i="1" lang="en-US" smtClean="0">
                <a:hlinkClick r:id="rId1" action="ppaction://hlinksldjump"/>
              </a:rPr>
              <a:t>&lt;&lt;CIINDULULO&gt;&gt;</a:t>
            </a:r>
            <a:endParaRPr dirty="0" sz="2000" i="1" lang="en-US"/>
          </a:p>
        </p:txBody>
      </p:sp>
      <p:sp>
        <p:nvSpPr>
          <p:cNvPr id="1048647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3</a:t>
            </a:r>
            <a:endParaRPr dirty="0" lang="en-US"/>
          </a:p>
        </p:txBody>
      </p:sp>
    </p:spTree>
  </p:cSld>
  <p:clrMapOvr>
    <a:masterClrMapping/>
  </p:clrMapOvr>
  <p:timing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5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8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Mebo</a:t>
            </a:r>
            <a:r>
              <a:rPr dirty="0" lang="en-US" smtClean="0"/>
              <a:t> </a:t>
            </a:r>
            <a:r>
              <a:rPr dirty="0" lang="en-US" err="1" smtClean="0"/>
              <a:t>nsiyelede</a:t>
            </a:r>
            <a:r>
              <a:rPr dirty="0" lang="en-US" smtClean="0"/>
              <a:t> </a:t>
            </a:r>
            <a:r>
              <a:rPr dirty="0" lang="en-US" err="1" smtClean="0"/>
              <a:t>kuya</a:t>
            </a:r>
            <a:r>
              <a:rPr dirty="0" lang="en-US" smtClean="0"/>
              <a:t>, </a:t>
            </a:r>
            <a:r>
              <a:rPr dirty="0" lang="en-US" err="1" smtClean="0"/>
              <a:t>kujulu</a:t>
            </a:r>
            <a:r>
              <a:rPr dirty="0" lang="en-US" smtClean="0"/>
              <a:t> </a:t>
            </a:r>
            <a:r>
              <a:rPr dirty="0" lang="en-US" err="1" smtClean="0"/>
              <a:t>kuyoosya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smtClean="0"/>
              <a:t>Pele </a:t>
            </a:r>
            <a:r>
              <a:rPr dirty="0" lang="en-US" err="1" smtClean="0"/>
              <a:t>webo</a:t>
            </a:r>
            <a:r>
              <a:rPr dirty="0" lang="en-US" smtClean="0"/>
              <a:t> </a:t>
            </a:r>
            <a:r>
              <a:rPr dirty="0" lang="en-US" err="1" smtClean="0"/>
              <a:t>walungila</a:t>
            </a:r>
            <a:r>
              <a:rPr dirty="0" lang="en-US" smtClean="0"/>
              <a:t>, </a:t>
            </a:r>
            <a:r>
              <a:rPr dirty="0" lang="en-US" err="1" smtClean="0"/>
              <a:t>zibi</a:t>
            </a:r>
            <a:r>
              <a:rPr dirty="0" lang="en-US" smtClean="0"/>
              <a:t> </a:t>
            </a:r>
            <a:r>
              <a:rPr dirty="0" lang="en-US" err="1" smtClean="0"/>
              <a:t>zyangu</a:t>
            </a:r>
            <a:r>
              <a:rPr dirty="0" lang="en-US" smtClean="0"/>
              <a:t> </a:t>
            </a:r>
            <a:r>
              <a:rPr dirty="0" lang="en-US" err="1" smtClean="0"/>
              <a:t>zyoonse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r>
              <a:rPr dirty="0" sz="2000" i="1" lang="en-US" smtClean="0">
                <a:hlinkClick r:id="rId1" action="ppaction://hlinksldjump"/>
              </a:rPr>
              <a:t>&lt;&lt;CIINDULULO&gt;&gt;</a:t>
            </a:r>
            <a:endParaRPr dirty="0" sz="2000" i="1" lang="en-US"/>
          </a:p>
        </p:txBody>
      </p:sp>
      <p:sp>
        <p:nvSpPr>
          <p:cNvPr id="1048649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4</a:t>
            </a:r>
            <a:endParaRPr dirty="0" lang="en-US"/>
          </a:p>
        </p:txBody>
      </p:sp>
    </p:spTree>
  </p:cSld>
  <p:clrMapOvr>
    <a:masterClrMapping/>
  </p:clrMapOvr>
  <p:timing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5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0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Njookwiimbila</a:t>
            </a:r>
            <a:r>
              <a:rPr dirty="0" lang="en-US" smtClean="0"/>
              <a:t> </a:t>
            </a:r>
            <a:r>
              <a:rPr dirty="0" lang="en-US" err="1" smtClean="0"/>
              <a:t>lwiimbo</a:t>
            </a:r>
            <a:r>
              <a:rPr dirty="0" lang="en-US" smtClean="0"/>
              <a:t> </a:t>
            </a:r>
            <a:r>
              <a:rPr dirty="0" lang="en-US" err="1" smtClean="0"/>
              <a:t>oolu</a:t>
            </a:r>
            <a:r>
              <a:rPr dirty="0" lang="en-US" smtClean="0"/>
              <a:t>, </a:t>
            </a:r>
            <a:r>
              <a:rPr dirty="0" lang="en-US" err="1" smtClean="0"/>
              <a:t>mazuba</a:t>
            </a:r>
            <a:r>
              <a:rPr dirty="0" lang="en-US" smtClean="0"/>
              <a:t> </a:t>
            </a:r>
            <a:r>
              <a:rPr dirty="0" lang="en-US" err="1" smtClean="0"/>
              <a:t>aangu</a:t>
            </a:r>
            <a:r>
              <a:rPr dirty="0" lang="en-US" smtClean="0"/>
              <a:t> </a:t>
            </a:r>
            <a:r>
              <a:rPr dirty="0" lang="en-US" err="1" smtClean="0"/>
              <a:t>oonse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Kujulu</a:t>
            </a:r>
            <a:r>
              <a:rPr dirty="0" lang="en-US" smtClean="0"/>
              <a:t> </a:t>
            </a:r>
            <a:r>
              <a:rPr dirty="0" lang="en-US" err="1" smtClean="0"/>
              <a:t>njookondwa</a:t>
            </a:r>
            <a:r>
              <a:rPr dirty="0" lang="en-US" smtClean="0"/>
              <a:t> </a:t>
            </a:r>
            <a:r>
              <a:rPr dirty="0" lang="en-US" err="1" smtClean="0"/>
              <a:t>loko</a:t>
            </a:r>
            <a:r>
              <a:rPr dirty="0" lang="en-US" smtClean="0"/>
              <a:t>, </a:t>
            </a:r>
            <a:r>
              <a:rPr dirty="0" lang="en-US" err="1" smtClean="0"/>
              <a:t>mubuumi</a:t>
            </a:r>
            <a:r>
              <a:rPr dirty="0" lang="en-US" smtClean="0"/>
              <a:t> </a:t>
            </a:r>
            <a:r>
              <a:rPr dirty="0" lang="en-US" err="1" smtClean="0"/>
              <a:t>buteeli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r>
              <a:rPr dirty="0" sz="2000" i="1" lang="en-US" smtClean="0">
                <a:hlinkClick r:id="rId1" action="ppaction://hlinksldjump"/>
              </a:rPr>
              <a:t>&lt;&lt;CIINDULULO&gt;&gt;</a:t>
            </a:r>
            <a:endParaRPr dirty="0" sz="2000" i="1" lang="en-US"/>
          </a:p>
        </p:txBody>
      </p:sp>
      <p:sp>
        <p:nvSpPr>
          <p:cNvPr id="1048651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5</a:t>
            </a:r>
            <a:endParaRPr dirty="0" lang="en-US"/>
          </a:p>
        </p:txBody>
      </p:sp>
    </p:spTree>
  </p:cSld>
  <p:clrMapOvr>
    <a:masterClrMapping/>
  </p:clrMapOvr>
  <p:timing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5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2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Mpobuli</a:t>
            </a:r>
            <a:r>
              <a:rPr dirty="0" lang="en-US" smtClean="0"/>
              <a:t> </a:t>
            </a:r>
            <a:r>
              <a:rPr dirty="0" lang="en-US" err="1" smtClean="0"/>
              <a:t>busena</a:t>
            </a:r>
            <a:r>
              <a:rPr dirty="0" lang="en-US" smtClean="0"/>
              <a:t> </a:t>
            </a:r>
            <a:r>
              <a:rPr dirty="0" lang="en-US" err="1" smtClean="0"/>
              <a:t>mupobwe</a:t>
            </a:r>
            <a:r>
              <a:rPr dirty="0" lang="en-US" smtClean="0"/>
              <a:t> </a:t>
            </a:r>
            <a:r>
              <a:rPr dirty="0" lang="en-US" err="1" smtClean="0"/>
              <a:t>pati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Mubulemu</a:t>
            </a:r>
            <a:r>
              <a:rPr dirty="0" lang="en-US" smtClean="0"/>
              <a:t> </a:t>
            </a:r>
            <a:r>
              <a:rPr dirty="0" lang="en-US" err="1" smtClean="0"/>
              <a:t>bwa-Leza</a:t>
            </a:r>
            <a:r>
              <a:rPr dirty="0" lang="en-US" smtClean="0"/>
              <a:t> </a:t>
            </a:r>
            <a:r>
              <a:rPr dirty="0" lang="en-US" err="1" smtClean="0"/>
              <a:t>mupati</a:t>
            </a:r>
            <a:endParaRPr dirty="0" lang="en-US"/>
          </a:p>
        </p:txBody>
      </p:sp>
      <p:sp>
        <p:nvSpPr>
          <p:cNvPr id="104865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4000" lang="en-US" smtClean="0"/>
              <a:t>132. MPOBULI BUSENA</a:t>
            </a:r>
            <a:r>
              <a:rPr dirty="0" lang="en-US" smtClean="0"/>
              <a:t/>
            </a:r>
            <a:br>
              <a:rPr dirty="0" lang="en-US" smtClean="0"/>
            </a:br>
            <a:r>
              <a:rPr dirty="0" sz="2400" i="1" lang="en-US" smtClean="0"/>
              <a:t>Tune: Yet there is room</a:t>
            </a:r>
            <a:endParaRPr dirty="0" sz="2400" i="1" lang="en-US"/>
          </a:p>
        </p:txBody>
      </p:sp>
    </p:spTree>
  </p:cSld>
  <p:clrMapOvr>
    <a:masterClrMapping/>
  </p:clrMapOvr>
  <p:timing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5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4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Njila</a:t>
            </a:r>
            <a:r>
              <a:rPr dirty="0" lang="en-US" smtClean="0"/>
              <a:t> </a:t>
            </a:r>
            <a:r>
              <a:rPr dirty="0" lang="en-US" err="1" smtClean="0"/>
              <a:t>njila</a:t>
            </a:r>
            <a:r>
              <a:rPr dirty="0" lang="en-US" smtClean="0"/>
              <a:t> </a:t>
            </a:r>
            <a:r>
              <a:rPr dirty="0" lang="en-US" err="1" smtClean="0"/>
              <a:t>mpobuli</a:t>
            </a:r>
            <a:r>
              <a:rPr dirty="0" lang="en-US" smtClean="0"/>
              <a:t> </a:t>
            </a:r>
            <a:r>
              <a:rPr dirty="0" lang="en-US" err="1" smtClean="0"/>
              <a:t>busena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/>
              <a:t>Njila</a:t>
            </a:r>
            <a:r>
              <a:rPr dirty="0" lang="en-US"/>
              <a:t> </a:t>
            </a:r>
            <a:r>
              <a:rPr dirty="0" lang="en-US" err="1" smtClean="0"/>
              <a:t>njila</a:t>
            </a:r>
            <a:r>
              <a:rPr dirty="0" lang="en-US" smtClean="0"/>
              <a:t> </a:t>
            </a:r>
            <a:r>
              <a:rPr dirty="0" lang="en-US" err="1"/>
              <a:t>mpobuli</a:t>
            </a:r>
            <a:r>
              <a:rPr dirty="0" lang="en-US"/>
              <a:t> </a:t>
            </a:r>
            <a:r>
              <a:rPr dirty="0" lang="en-US" err="1" smtClean="0"/>
              <a:t>busena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r>
              <a:rPr dirty="0" sz="2000" i="1" lang="en-US" smtClean="0">
                <a:hlinkClick r:id="rId1" action="ppaction://hlinksldjump"/>
              </a:rPr>
              <a:t>2</a:t>
            </a:r>
            <a:r>
              <a:rPr dirty="0" sz="2000" i="1" lang="en-US" smtClean="0"/>
              <a:t>, </a:t>
            </a:r>
            <a:r>
              <a:rPr dirty="0" sz="2000" i="1" lang="en-US" smtClean="0">
                <a:hlinkClick r:id="rId2" action="ppaction://hlinksldjump"/>
              </a:rPr>
              <a:t>3</a:t>
            </a:r>
            <a:r>
              <a:rPr dirty="0" sz="2000" i="1" lang="en-US" smtClean="0"/>
              <a:t>, </a:t>
            </a:r>
            <a:r>
              <a:rPr dirty="0" sz="2000" i="1" lang="en-US" smtClean="0">
                <a:hlinkClick r:id="rId3" action="ppaction://hlinksldjump"/>
              </a:rPr>
              <a:t>4</a:t>
            </a:r>
            <a:r>
              <a:rPr dirty="0" sz="2000" i="1" lang="en-US" smtClean="0"/>
              <a:t>, </a:t>
            </a:r>
            <a:r>
              <a:rPr dirty="0" sz="2000" i="1" lang="en-US" smtClean="0">
                <a:hlinkClick r:id="rId4" action="ppaction://hlinksldjump"/>
              </a:rPr>
              <a:t>5</a:t>
            </a:r>
            <a:r>
              <a:rPr dirty="0" sz="2000" i="1" lang="en-US" smtClean="0"/>
              <a:t>, </a:t>
            </a:r>
            <a:r>
              <a:rPr dirty="0" sz="2000" i="1" lang="en-US" smtClean="0">
                <a:hlinkClick r:id="rId5" action="ppaction://hlinksldjump"/>
              </a:rPr>
              <a:t>6</a:t>
            </a:r>
            <a:r>
              <a:rPr dirty="0" sz="2000" i="1" lang="en-US" smtClean="0"/>
              <a:t>, </a:t>
            </a:r>
            <a:r>
              <a:rPr dirty="0" sz="2000" i="1" lang="en-US" smtClean="0">
                <a:hlinkClick r:id="rId6" action="ppaction://hlinksldjump"/>
              </a:rPr>
              <a:t>7</a:t>
            </a:r>
            <a:r>
              <a:rPr dirty="0" sz="2000" i="1" lang="en-US" smtClean="0"/>
              <a:t>, </a:t>
            </a:r>
            <a:r>
              <a:rPr dirty="0" sz="2000" i="1" lang="en-US" smtClean="0">
                <a:hlinkClick r:id="rId7" action="ppaction://hlinksldjump"/>
              </a:rPr>
              <a:t>8</a:t>
            </a:r>
            <a:r>
              <a:rPr dirty="0" sz="2000" i="1" lang="en-US" smtClean="0"/>
              <a:t>, </a:t>
            </a:r>
            <a:r>
              <a:rPr dirty="0" sz="2000" i="1" lang="en-US" smtClean="0">
                <a:hlinkClick r:id="" action="ppaction://hlinkshowjump?jump=firstslide"/>
              </a:rPr>
              <a:t>&lt;&lt;Titles&gt;&gt;</a:t>
            </a:r>
            <a:endParaRPr dirty="0" sz="2000" i="1" lang="en-US"/>
          </a:p>
        </p:txBody>
      </p:sp>
      <p:sp>
        <p:nvSpPr>
          <p:cNvPr id="1048655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3600" lang="en-US" smtClean="0"/>
              <a:t>CIINDULULO:</a:t>
            </a:r>
            <a:endParaRPr dirty="0" sz="3600" lang="en-US"/>
          </a:p>
        </p:txBody>
      </p:sp>
    </p:spTree>
  </p:cSld>
  <p:clrMapOvr>
    <a:masterClrMapping/>
  </p:clrMapOvr>
  <p:timing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2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2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0">
              <a:buNone/>
            </a:pP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Mwambile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 Jesu,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Mwambile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 Jesu, </a:t>
            </a:r>
          </a:p>
          <a:p>
            <a:pPr indent="0" marL="0">
              <a:buNone/>
            </a:pP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Mweenzuma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ngotwaziba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; </a:t>
            </a:r>
          </a:p>
          <a:p>
            <a:pPr indent="0" marL="0">
              <a:buNone/>
            </a:pP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Takwe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mweenzinyoko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mbuli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 Jesu, </a:t>
            </a:r>
          </a:p>
          <a:p>
            <a:pPr indent="0" marL="0">
              <a:buNone/>
            </a:pP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Mwambile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 Jesu </a:t>
            </a:r>
            <a:r>
              <a:rPr dirty="0" lang="en-US" smtClean="0">
                <a:solidFill>
                  <a:schemeClr val="tx1">
                    <a:tint val="75000"/>
                  </a:schemeClr>
                </a:solidFill>
              </a:rPr>
              <a:t>alike</a:t>
            </a:r>
          </a:p>
          <a:p>
            <a:pPr indent="0" marL="0">
              <a:buNone/>
            </a:pPr>
            <a:r>
              <a:rPr dirty="0" sz="2400" lang="en-US" smtClean="0">
                <a:solidFill>
                  <a:schemeClr val="tx1">
                    <a:tint val="75000"/>
                  </a:schemeClr>
                </a:solidFill>
                <a:hlinkClick r:id="rId1" action="ppaction://hlinksldjump"/>
              </a:rPr>
              <a:t>2</a:t>
            </a:r>
            <a:r>
              <a:rPr dirty="0" sz="2400" lang="en-US" smtClean="0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dirty="0" sz="2400" lang="en-US" smtClean="0">
                <a:solidFill>
                  <a:schemeClr val="tx1">
                    <a:tint val="75000"/>
                  </a:schemeClr>
                </a:solidFill>
                <a:hlinkClick r:id="rId2" action="ppaction://hlinksldjump"/>
              </a:rPr>
              <a:t>3</a:t>
            </a:r>
            <a:r>
              <a:rPr dirty="0" sz="2400" lang="en-US" smtClean="0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dirty="0" sz="2400" lang="en-US" smtClean="0">
                <a:solidFill>
                  <a:schemeClr val="tx1">
                    <a:tint val="75000"/>
                  </a:schemeClr>
                </a:solidFill>
                <a:hlinkClick r:id="rId3" action="ppaction://hlinksldjump"/>
              </a:rPr>
              <a:t>4</a:t>
            </a:r>
            <a:r>
              <a:rPr dirty="0" sz="2400" lang="en-US" smtClean="0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dirty="0" sz="2400" lang="en-US" smtClean="0">
                <a:solidFill>
                  <a:schemeClr val="tx1">
                    <a:tint val="75000"/>
                  </a:schemeClr>
                </a:solidFill>
                <a:hlinkClick r:id="" action="ppaction://hlinkshowjump?jump=firstslide"/>
              </a:rPr>
              <a:t>&lt;&lt;Title Slide&gt;&gt;</a:t>
            </a:r>
            <a:endParaRPr dirty="0" sz="2400" lang="en-US">
              <a:solidFill>
                <a:schemeClr val="tx1">
                  <a:tint val="75000"/>
                </a:schemeClr>
              </a:solidFill>
            </a:endParaRPr>
          </a:p>
          <a:p>
            <a:pPr indent="0" marL="0">
              <a:buNone/>
            </a:pPr>
            <a:endParaRPr dirty="0" lang="en-US"/>
          </a:p>
        </p:txBody>
      </p:sp>
      <p:sp>
        <p:nvSpPr>
          <p:cNvPr id="1048603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b="1" dirty="0" lang="en-US" err="1" u="sng" smtClean="0"/>
              <a:t>Ciindululo</a:t>
            </a:r>
            <a:endParaRPr dirty="0" lang="en-US"/>
          </a:p>
        </p:txBody>
      </p:sp>
    </p:spTree>
  </p:cSld>
  <p:clrMapOvr>
    <a:masterClrMapping/>
  </p:clrMapOvr>
  <p:timing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5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6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Licilipati</a:t>
            </a:r>
            <a:r>
              <a:rPr dirty="0" lang="en-US" smtClean="0"/>
              <a:t> mane </a:t>
            </a:r>
            <a:r>
              <a:rPr dirty="0" lang="en-US" err="1" smtClean="0"/>
              <a:t>liyoobbila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Iminzinzimwa</a:t>
            </a:r>
            <a:r>
              <a:rPr dirty="0" lang="en-US" smtClean="0"/>
              <a:t> </a:t>
            </a:r>
            <a:r>
              <a:rPr dirty="0" lang="en-US" err="1" smtClean="0"/>
              <a:t>icili</a:t>
            </a:r>
            <a:r>
              <a:rPr dirty="0" lang="en-US" smtClean="0"/>
              <a:t> </a:t>
            </a:r>
            <a:r>
              <a:rPr dirty="0" lang="en-US" err="1" smtClean="0"/>
              <a:t>milamfu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r>
              <a:rPr dirty="0" sz="2000" i="1" lang="en-US" smtClean="0">
                <a:hlinkClick r:id="rId1" action="ppaction://hlinksldjump"/>
              </a:rPr>
              <a:t>&lt;&lt;CIINDULULO&gt;&gt;</a:t>
            </a:r>
            <a:endParaRPr dirty="0" sz="2000" i="1" lang="en-US"/>
          </a:p>
        </p:txBody>
      </p:sp>
      <p:sp>
        <p:nvSpPr>
          <p:cNvPr id="1048657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2</a:t>
            </a:r>
            <a:endParaRPr dirty="0" lang="en-US"/>
          </a:p>
        </p:txBody>
      </p:sp>
    </p:spTree>
  </p:cSld>
  <p:clrMapOvr>
    <a:masterClrMapping/>
  </p:clrMapOvr>
  <p:timing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5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8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Mobapobweda</a:t>
            </a:r>
            <a:r>
              <a:rPr dirty="0" lang="en-US" smtClean="0"/>
              <a:t> </a:t>
            </a:r>
            <a:r>
              <a:rPr dirty="0" lang="en-US" err="1" smtClean="0"/>
              <a:t>mucijulidwe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smtClean="0"/>
              <a:t>Bando </a:t>
            </a:r>
            <a:r>
              <a:rPr dirty="0" lang="en-US" err="1" smtClean="0"/>
              <a:t>zulila</a:t>
            </a:r>
            <a:r>
              <a:rPr dirty="0" lang="en-US" smtClean="0"/>
              <a:t> </a:t>
            </a:r>
            <a:r>
              <a:rPr dirty="0" lang="en-US" err="1" smtClean="0"/>
              <a:t>njila</a:t>
            </a:r>
            <a:r>
              <a:rPr dirty="0" lang="en-US" smtClean="0"/>
              <a:t> </a:t>
            </a:r>
            <a:r>
              <a:rPr dirty="0" lang="en-US" err="1" smtClean="0"/>
              <a:t>ulatambwa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r>
              <a:rPr dirty="0" sz="2000" i="1" lang="en-US" smtClean="0">
                <a:hlinkClick r:id="rId1" action="ppaction://hlinksldjump"/>
              </a:rPr>
              <a:t>&lt;&lt;CIINDULULO&gt;&gt;</a:t>
            </a:r>
            <a:endParaRPr dirty="0" sz="2000" i="1" lang="en-US"/>
          </a:p>
        </p:txBody>
      </p:sp>
      <p:sp>
        <p:nvSpPr>
          <p:cNvPr id="1048659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3</a:t>
            </a:r>
            <a:endParaRPr dirty="0" lang="en-US"/>
          </a:p>
        </p:txBody>
      </p:sp>
    </p:spTree>
  </p:cSld>
  <p:clrMapOvr>
    <a:masterClrMapping/>
  </p:clrMapOvr>
  <p:timing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5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0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Mulyongo</a:t>
            </a:r>
            <a:r>
              <a:rPr dirty="0" lang="en-US" smtClean="0"/>
              <a:t> </a:t>
            </a:r>
            <a:r>
              <a:rPr dirty="0" lang="en-US" err="1" smtClean="0"/>
              <a:t>ngoyu</a:t>
            </a:r>
            <a:r>
              <a:rPr dirty="0" lang="en-US" smtClean="0"/>
              <a:t> </a:t>
            </a:r>
            <a:r>
              <a:rPr dirty="0" lang="en-US" err="1" smtClean="0"/>
              <a:t>ucijulidwe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Fwambana</a:t>
            </a:r>
            <a:r>
              <a:rPr dirty="0" lang="en-US" smtClean="0"/>
              <a:t> </a:t>
            </a:r>
            <a:r>
              <a:rPr dirty="0" lang="en-US" err="1" smtClean="0"/>
              <a:t>njila</a:t>
            </a:r>
            <a:r>
              <a:rPr dirty="0" lang="en-US" smtClean="0"/>
              <a:t> </a:t>
            </a:r>
            <a:r>
              <a:rPr dirty="0" lang="en-US" err="1" smtClean="0"/>
              <a:t>bali</a:t>
            </a:r>
            <a:r>
              <a:rPr dirty="0" lang="en-US" smtClean="0"/>
              <a:t> </a:t>
            </a:r>
            <a:r>
              <a:rPr dirty="0" lang="en-US" err="1" smtClean="0"/>
              <a:t>kulindide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r>
              <a:rPr dirty="0" sz="2000" i="1" lang="en-US" smtClean="0">
                <a:hlinkClick r:id="rId1" action="ppaction://hlinksldjump"/>
              </a:rPr>
              <a:t>&lt;&lt;CIINDULULO&gt;&gt;</a:t>
            </a:r>
            <a:endParaRPr dirty="0" sz="2000" i="1" lang="en-US"/>
          </a:p>
        </p:txBody>
      </p:sp>
      <p:sp>
        <p:nvSpPr>
          <p:cNvPr id="1048661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4</a:t>
            </a:r>
            <a:endParaRPr dirty="0" lang="en-US"/>
          </a:p>
        </p:txBody>
      </p:sp>
    </p:spTree>
  </p:cSld>
  <p:clrMapOvr>
    <a:masterClrMapping/>
  </p:clrMapOvr>
  <p:timing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5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2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Mbuli</a:t>
            </a:r>
            <a:r>
              <a:rPr dirty="0" lang="en-US" smtClean="0"/>
              <a:t> </a:t>
            </a:r>
            <a:r>
              <a:rPr dirty="0" lang="en-US" err="1" smtClean="0"/>
              <a:t>pobwe</a:t>
            </a:r>
            <a:r>
              <a:rPr dirty="0" lang="en-US" smtClean="0"/>
              <a:t> </a:t>
            </a:r>
            <a:r>
              <a:rPr dirty="0" lang="en-US" err="1" smtClean="0"/>
              <a:t>eeli</a:t>
            </a:r>
            <a:r>
              <a:rPr dirty="0" lang="en-US" smtClean="0"/>
              <a:t> </a:t>
            </a:r>
            <a:r>
              <a:rPr dirty="0" lang="en-US" err="1" smtClean="0"/>
              <a:t>lyacitilwa</a:t>
            </a:r>
            <a:r>
              <a:rPr dirty="0" lang="en-US" smtClean="0"/>
              <a:t> </a:t>
            </a:r>
            <a:r>
              <a:rPr dirty="0" lang="en-US" err="1" smtClean="0"/>
              <a:t>nduwe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Owataliwo</a:t>
            </a:r>
            <a:r>
              <a:rPr dirty="0" lang="en-US" smtClean="0"/>
              <a:t> </a:t>
            </a:r>
            <a:r>
              <a:rPr dirty="0" lang="en-US" err="1" smtClean="0"/>
              <a:t>sena</a:t>
            </a:r>
            <a:r>
              <a:rPr dirty="0" lang="en-US" smtClean="0"/>
              <a:t> </a:t>
            </a:r>
            <a:r>
              <a:rPr dirty="0" lang="en-US" err="1" smtClean="0"/>
              <a:t>uzoonjila</a:t>
            </a:r>
            <a:r>
              <a:rPr dirty="0" lang="en-US" smtClean="0"/>
              <a:t>?</a:t>
            </a:r>
          </a:p>
          <a:p>
            <a:pPr indent="0" marL="109728">
              <a:buNone/>
            </a:pPr>
            <a:r>
              <a:rPr dirty="0" sz="2000" i="1" lang="en-US" smtClean="0">
                <a:hlinkClick r:id="rId1" action="ppaction://hlinksldjump"/>
              </a:rPr>
              <a:t>&lt;&lt;CIINDULULO&gt;&gt;</a:t>
            </a:r>
            <a:endParaRPr dirty="0" sz="2000" i="1" lang="en-US"/>
          </a:p>
        </p:txBody>
      </p:sp>
      <p:sp>
        <p:nvSpPr>
          <p:cNvPr id="1048663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5</a:t>
            </a:r>
            <a:endParaRPr dirty="0" lang="en-US"/>
          </a:p>
        </p:txBody>
      </p:sp>
    </p:spTree>
  </p:cSld>
  <p:clrMapOvr>
    <a:masterClrMapping/>
  </p:clrMapOvr>
  <p:timing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5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4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smtClean="0"/>
              <a:t>Aba </a:t>
            </a:r>
            <a:r>
              <a:rPr dirty="0" lang="en-US" err="1" smtClean="0"/>
              <a:t>kujulu</a:t>
            </a:r>
            <a:r>
              <a:rPr dirty="0" lang="en-US" smtClean="0"/>
              <a:t> </a:t>
            </a:r>
            <a:r>
              <a:rPr dirty="0" lang="en-US" err="1" smtClean="0"/>
              <a:t>balakoobola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Mbabo</a:t>
            </a:r>
            <a:r>
              <a:rPr dirty="0" lang="en-US" smtClean="0"/>
              <a:t> </a:t>
            </a:r>
            <a:r>
              <a:rPr dirty="0" lang="en-US" err="1" smtClean="0"/>
              <a:t>baita</a:t>
            </a:r>
            <a:r>
              <a:rPr dirty="0" lang="en-US" smtClean="0"/>
              <a:t> </a:t>
            </a:r>
            <a:r>
              <a:rPr dirty="0" lang="en-US" err="1" smtClean="0"/>
              <a:t>ati</a:t>
            </a:r>
            <a:r>
              <a:rPr dirty="0" lang="en-US" smtClean="0"/>
              <a:t> </a:t>
            </a:r>
            <a:r>
              <a:rPr dirty="0" lang="en-US" err="1" smtClean="0"/>
              <a:t>koboola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r>
              <a:rPr dirty="0" sz="2000" i="1" lang="en-US" smtClean="0">
                <a:hlinkClick r:id="rId1" action="ppaction://hlinksldjump"/>
              </a:rPr>
              <a:t>&lt;&lt;CIINDULULO&gt;&gt;</a:t>
            </a:r>
            <a:endParaRPr dirty="0" sz="2000" i="1" lang="en-US"/>
          </a:p>
        </p:txBody>
      </p:sp>
      <p:sp>
        <p:nvSpPr>
          <p:cNvPr id="1048665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6</a:t>
            </a:r>
            <a:endParaRPr dirty="0" lang="en-US"/>
          </a:p>
        </p:txBody>
      </p:sp>
    </p:spTree>
  </p:cSld>
  <p:clrMapOvr>
    <a:masterClrMapping/>
  </p:clrMapOvr>
  <p:timing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5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6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Utamuki</a:t>
            </a:r>
            <a:r>
              <a:rPr dirty="0" lang="en-US" smtClean="0"/>
              <a:t> </a:t>
            </a:r>
            <a:r>
              <a:rPr dirty="0" lang="en-US" err="1" smtClean="0"/>
              <a:t>pe</a:t>
            </a:r>
            <a:r>
              <a:rPr dirty="0" lang="en-US" smtClean="0"/>
              <a:t> mayo, </a:t>
            </a:r>
            <a:r>
              <a:rPr dirty="0" lang="en-US" err="1" smtClean="0"/>
              <a:t>uzolila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Utujulile</a:t>
            </a:r>
            <a:r>
              <a:rPr dirty="0" lang="en-US" smtClean="0"/>
              <a:t> </a:t>
            </a:r>
            <a:r>
              <a:rPr dirty="0" lang="en-US" err="1" smtClean="0"/>
              <a:t>mwami</a:t>
            </a:r>
            <a:r>
              <a:rPr dirty="0" lang="en-US" smtClean="0"/>
              <a:t> </a:t>
            </a:r>
            <a:r>
              <a:rPr dirty="0" lang="en-US" err="1" smtClean="0"/>
              <a:t>uyookaka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r>
              <a:rPr dirty="0" sz="2000" i="1" lang="en-US" smtClean="0">
                <a:hlinkClick r:id="rId1" action="ppaction://hlinksldjump"/>
              </a:rPr>
              <a:t>&lt;&lt;CIINDULULO&gt;&gt;</a:t>
            </a:r>
            <a:endParaRPr dirty="0" sz="2000" i="1" lang="en-US"/>
          </a:p>
        </p:txBody>
      </p:sp>
      <p:sp>
        <p:nvSpPr>
          <p:cNvPr id="1048667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7</a:t>
            </a:r>
            <a:endParaRPr dirty="0" lang="en-US"/>
          </a:p>
        </p:txBody>
      </p:sp>
    </p:spTree>
  </p:cSld>
  <p:clrMapOvr>
    <a:masterClrMapping/>
  </p:clrMapOvr>
  <p:timing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6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8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smtClean="0"/>
              <a:t>Mayo, mayo </a:t>
            </a:r>
            <a:r>
              <a:rPr dirty="0" lang="en-US" err="1" smtClean="0"/>
              <a:t>kwabula</a:t>
            </a:r>
            <a:r>
              <a:rPr dirty="0" lang="en-US" smtClean="0"/>
              <a:t> </a:t>
            </a:r>
            <a:r>
              <a:rPr dirty="0" lang="en-US" err="1" smtClean="0"/>
              <a:t>busena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/>
              <a:t>Mayo, mayo </a:t>
            </a:r>
            <a:r>
              <a:rPr dirty="0" lang="en-US" err="1"/>
              <a:t>kwabula</a:t>
            </a:r>
            <a:r>
              <a:rPr dirty="0" lang="en-US"/>
              <a:t> </a:t>
            </a:r>
            <a:r>
              <a:rPr dirty="0" lang="en-US" err="1" smtClean="0"/>
              <a:t>busena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r>
              <a:rPr dirty="0" sz="2000" i="1" lang="en-US" smtClean="0">
                <a:hlinkClick r:id="rId1" action="ppaction://hlinksldjump"/>
              </a:rPr>
              <a:t>&lt;&lt;CIINDULULO&gt;&gt;</a:t>
            </a:r>
            <a:endParaRPr dirty="0" sz="2000" i="1" lang="en-US"/>
          </a:p>
        </p:txBody>
      </p:sp>
      <p:sp>
        <p:nvSpPr>
          <p:cNvPr id="1048669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8</a:t>
            </a:r>
            <a:endParaRPr dirty="0" lang="en-US"/>
          </a:p>
        </p:txBody>
      </p:sp>
    </p:spTree>
  </p:cSld>
  <p:clrMapOvr>
    <a:masterClrMapping/>
  </p:clrMapOvr>
  <p:timing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6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0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Amuteelele</a:t>
            </a:r>
            <a:r>
              <a:rPr dirty="0" lang="en-US" smtClean="0"/>
              <a:t> </a:t>
            </a:r>
            <a:r>
              <a:rPr dirty="0" lang="en-US" err="1" smtClean="0"/>
              <a:t>nobazibi</a:t>
            </a:r>
            <a:r>
              <a:rPr dirty="0" lang="en-US" smtClean="0"/>
              <a:t>, </a:t>
            </a:r>
            <a:r>
              <a:rPr dirty="0" lang="en-US" err="1" smtClean="0"/>
              <a:t>ngaya</a:t>
            </a:r>
            <a:r>
              <a:rPr dirty="0" lang="en-US" smtClean="0"/>
              <a:t> </a:t>
            </a:r>
            <a:r>
              <a:rPr dirty="0" lang="en-US" err="1" smtClean="0"/>
              <a:t>makani</a:t>
            </a:r>
            <a:r>
              <a:rPr dirty="0" lang="en-US" smtClean="0"/>
              <a:t> </a:t>
            </a:r>
            <a:r>
              <a:rPr dirty="0" lang="en-US" err="1" smtClean="0"/>
              <a:t>akusinizya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Makani</a:t>
            </a:r>
            <a:r>
              <a:rPr dirty="0" lang="en-US" smtClean="0"/>
              <a:t> </a:t>
            </a:r>
            <a:r>
              <a:rPr dirty="0" lang="en-US" err="1" smtClean="0"/>
              <a:t>alatuyoosya</a:t>
            </a:r>
            <a:r>
              <a:rPr dirty="0" lang="en-US" smtClean="0"/>
              <a:t> </a:t>
            </a:r>
            <a:r>
              <a:rPr dirty="0" lang="en-US" err="1" smtClean="0"/>
              <a:t>toonse</a:t>
            </a:r>
            <a:r>
              <a:rPr dirty="0" lang="en-US" smtClean="0"/>
              <a:t>, </a:t>
            </a:r>
            <a:r>
              <a:rPr dirty="0" lang="en-US" err="1" smtClean="0"/>
              <a:t>mulacita</a:t>
            </a:r>
            <a:r>
              <a:rPr dirty="0" lang="en-US" smtClean="0"/>
              <a:t> </a:t>
            </a:r>
            <a:r>
              <a:rPr dirty="0" lang="en-US" err="1" smtClean="0"/>
              <a:t>buti</a:t>
            </a:r>
            <a:r>
              <a:rPr dirty="0" lang="en-US" smtClean="0"/>
              <a:t>?</a:t>
            </a:r>
            <a:endParaRPr dirty="0" lang="en-US"/>
          </a:p>
        </p:txBody>
      </p:sp>
      <p:sp>
        <p:nvSpPr>
          <p:cNvPr id="1048671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4000" lang="en-US" smtClean="0"/>
              <a:t>133. MULACITA BUTI?</a:t>
            </a:r>
            <a:br>
              <a:rPr dirty="0" sz="4000" lang="en-US" smtClean="0"/>
            </a:br>
            <a:r>
              <a:rPr dirty="0" sz="2000" lang="en-US" smtClean="0"/>
              <a:t>Tune: Careless soul, what then?</a:t>
            </a:r>
            <a:endParaRPr dirty="0" sz="2000" lang="en-US"/>
          </a:p>
        </p:txBody>
      </p:sp>
    </p:spTree>
  </p:cSld>
  <p:clrMapOvr>
    <a:masterClrMapping/>
  </p:clrMapOvr>
  <p:timing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6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2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Mulacita</a:t>
            </a:r>
            <a:r>
              <a:rPr dirty="0" lang="en-US" smtClean="0"/>
              <a:t> </a:t>
            </a:r>
            <a:r>
              <a:rPr dirty="0" lang="en-US" err="1" smtClean="0"/>
              <a:t>buti</a:t>
            </a:r>
            <a:r>
              <a:rPr dirty="0" lang="en-US" smtClean="0"/>
              <a:t>? </a:t>
            </a:r>
            <a:r>
              <a:rPr dirty="0" lang="en-US" err="1" smtClean="0"/>
              <a:t>Mulacita</a:t>
            </a:r>
            <a:r>
              <a:rPr dirty="0" lang="en-US" smtClean="0"/>
              <a:t> </a:t>
            </a:r>
            <a:r>
              <a:rPr dirty="0" lang="en-US" err="1"/>
              <a:t>buti</a:t>
            </a:r>
            <a:r>
              <a:rPr dirty="0" lang="en-US" smtClean="0"/>
              <a:t>?</a:t>
            </a:r>
          </a:p>
          <a:p>
            <a:pPr indent="0" marL="109728">
              <a:buNone/>
            </a:pPr>
            <a:r>
              <a:rPr dirty="0" lang="en-US" err="1" smtClean="0"/>
              <a:t>Naa</a:t>
            </a:r>
            <a:r>
              <a:rPr dirty="0" lang="en-US" smtClean="0"/>
              <a:t> </a:t>
            </a:r>
            <a:r>
              <a:rPr dirty="0" lang="en-US" err="1" smtClean="0"/>
              <a:t>ilamana</a:t>
            </a:r>
            <a:r>
              <a:rPr dirty="0" lang="en-US" smtClean="0"/>
              <a:t> </a:t>
            </a:r>
            <a:r>
              <a:rPr dirty="0" lang="en-US" err="1" smtClean="0"/>
              <a:t>insi</a:t>
            </a:r>
            <a:r>
              <a:rPr dirty="0" lang="en-US" smtClean="0"/>
              <a:t> </a:t>
            </a:r>
            <a:r>
              <a:rPr dirty="0" lang="en-US" err="1" smtClean="0"/>
              <a:t>eyi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/>
              <a:t>Mulacita</a:t>
            </a:r>
            <a:r>
              <a:rPr dirty="0" lang="en-US"/>
              <a:t> </a:t>
            </a:r>
            <a:r>
              <a:rPr dirty="0" lang="en-US" err="1"/>
              <a:t>buti</a:t>
            </a:r>
            <a:r>
              <a:rPr dirty="0" lang="en-US"/>
              <a:t>?</a:t>
            </a:r>
            <a:endParaRPr dirty="0" lang="en-US" smtClean="0"/>
          </a:p>
          <a:p>
            <a:pPr indent="0" marL="109728">
              <a:buNone/>
            </a:pPr>
            <a:r>
              <a:rPr dirty="0" sz="2000" i="1" lang="en-US" smtClean="0">
                <a:hlinkClick r:id="rId1" action="ppaction://hlinksldjump"/>
              </a:rPr>
              <a:t>2</a:t>
            </a:r>
            <a:r>
              <a:rPr dirty="0" sz="2000" i="1" lang="en-US" smtClean="0"/>
              <a:t>, </a:t>
            </a:r>
            <a:r>
              <a:rPr dirty="0" sz="2000" i="1" lang="en-US" smtClean="0">
                <a:hlinkClick r:id="rId2" action="ppaction://hlinksldjump"/>
              </a:rPr>
              <a:t>3</a:t>
            </a:r>
            <a:r>
              <a:rPr dirty="0" sz="2000" i="1" lang="en-US" smtClean="0"/>
              <a:t>, </a:t>
            </a:r>
            <a:r>
              <a:rPr dirty="0" sz="2000" i="1" lang="en-US" smtClean="0">
                <a:hlinkClick r:id="rId3" action="ppaction://hlinksldjump"/>
              </a:rPr>
              <a:t>4</a:t>
            </a:r>
            <a:r>
              <a:rPr dirty="0" sz="2000" i="1" lang="en-US" smtClean="0"/>
              <a:t>, </a:t>
            </a:r>
            <a:r>
              <a:rPr dirty="0" sz="2000" i="1" lang="en-US" smtClean="0">
                <a:hlinkClick r:id="" action="ppaction://hlinkshowjump?jump=firstslide"/>
              </a:rPr>
              <a:t>&lt;&lt;Titles&gt;&gt;</a:t>
            </a:r>
            <a:endParaRPr dirty="0" sz="2000" i="1" lang="en-US"/>
          </a:p>
        </p:txBody>
      </p:sp>
      <p:sp>
        <p:nvSpPr>
          <p:cNvPr id="104867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3600" lang="en-US" smtClean="0"/>
              <a:t>CIINDULULO:</a:t>
            </a:r>
            <a:endParaRPr dirty="0" sz="3600" lang="en-US"/>
          </a:p>
        </p:txBody>
      </p:sp>
    </p:spTree>
  </p:cSld>
  <p:clrMapOvr>
    <a:masterClrMapping/>
  </p:clrMapOvr>
  <p:timing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6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4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Kumbele</a:t>
            </a:r>
            <a:r>
              <a:rPr dirty="0" lang="en-US" smtClean="0"/>
              <a:t> </a:t>
            </a:r>
            <a:r>
              <a:rPr dirty="0" lang="en-US" err="1" smtClean="0"/>
              <a:t>kwako</a:t>
            </a:r>
            <a:r>
              <a:rPr dirty="0" lang="en-US" smtClean="0"/>
              <a:t> </a:t>
            </a:r>
            <a:r>
              <a:rPr dirty="0" lang="en-US" err="1" smtClean="0"/>
              <a:t>ulajana</a:t>
            </a:r>
            <a:r>
              <a:rPr dirty="0" lang="en-US" smtClean="0"/>
              <a:t>, </a:t>
            </a:r>
            <a:r>
              <a:rPr dirty="0" lang="en-US" err="1" smtClean="0"/>
              <a:t>Mapenzi</a:t>
            </a:r>
            <a:r>
              <a:rPr dirty="0" lang="en-US" smtClean="0"/>
              <a:t> </a:t>
            </a:r>
            <a:r>
              <a:rPr dirty="0" lang="en-US" err="1" smtClean="0"/>
              <a:t>oonse</a:t>
            </a:r>
            <a:r>
              <a:rPr dirty="0" lang="en-US" smtClean="0"/>
              <a:t> </a:t>
            </a:r>
            <a:r>
              <a:rPr dirty="0" lang="en-US" err="1" smtClean="0"/>
              <a:t>alavula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Mulilo</a:t>
            </a:r>
            <a:r>
              <a:rPr dirty="0" lang="en-US" smtClean="0"/>
              <a:t> </a:t>
            </a:r>
            <a:r>
              <a:rPr dirty="0" lang="en-US" err="1" smtClean="0"/>
              <a:t>taumani</a:t>
            </a:r>
            <a:r>
              <a:rPr dirty="0" lang="en-US" smtClean="0"/>
              <a:t> lyoonse, </a:t>
            </a:r>
            <a:r>
              <a:rPr dirty="0" lang="en-US" err="1"/>
              <a:t>Mulacita</a:t>
            </a:r>
            <a:r>
              <a:rPr dirty="0" lang="en-US"/>
              <a:t> </a:t>
            </a:r>
            <a:r>
              <a:rPr dirty="0" lang="en-US" err="1"/>
              <a:t>buti</a:t>
            </a:r>
            <a:r>
              <a:rPr dirty="0" lang="en-US" smtClean="0"/>
              <a:t>?</a:t>
            </a:r>
          </a:p>
          <a:p>
            <a:pPr indent="0" marL="109728">
              <a:buNone/>
            </a:pPr>
            <a:r>
              <a:rPr dirty="0" sz="2000" i="1" lang="en-US" smtClean="0">
                <a:hlinkClick r:id="rId1" action="ppaction://hlinksldjump"/>
              </a:rPr>
              <a:t>&lt;&lt;CIINDULULO&gt;&gt;</a:t>
            </a:r>
            <a:endParaRPr dirty="0" sz="2000" i="1" lang="en-US"/>
          </a:p>
        </p:txBody>
      </p:sp>
      <p:sp>
        <p:nvSpPr>
          <p:cNvPr id="1048675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2</a:t>
            </a:r>
            <a:endParaRPr dirty="0" lang="en-US"/>
          </a:p>
        </p:txBody>
      </p:sp>
    </p:spTree>
  </p:cSld>
  <p:clrMapOvr>
    <a:masterClrMapping/>
  </p:clrMapOvr>
  <p:timing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2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4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0">
              <a:buNone/>
            </a:pPr>
            <a:r>
              <a:rPr dirty="0" lang="en-US" err="1" smtClean="0"/>
              <a:t>Ulalila</a:t>
            </a:r>
            <a:r>
              <a:rPr dirty="0" lang="en-US" smtClean="0"/>
              <a:t> </a:t>
            </a:r>
            <a:r>
              <a:rPr dirty="0" lang="en-US" err="1" smtClean="0"/>
              <a:t>misozi</a:t>
            </a:r>
            <a:r>
              <a:rPr dirty="0" lang="en-US" smtClean="0"/>
              <a:t> </a:t>
            </a:r>
            <a:r>
              <a:rPr dirty="0" lang="en-US" err="1" smtClean="0"/>
              <a:t>nopenga</a:t>
            </a:r>
            <a:r>
              <a:rPr dirty="0" lang="en-US" smtClean="0"/>
              <a:t>; </a:t>
            </a:r>
          </a:p>
          <a:p>
            <a:pPr indent="0" marL="0">
              <a:buNone/>
            </a:pPr>
            <a:r>
              <a:rPr dirty="0" lang="en-US" err="1" smtClean="0"/>
              <a:t>Mwambile</a:t>
            </a:r>
            <a:r>
              <a:rPr dirty="0" lang="en-US" smtClean="0"/>
              <a:t> Jesu, </a:t>
            </a:r>
            <a:r>
              <a:rPr dirty="0" lang="en-US" err="1" smtClean="0"/>
              <a:t>Mwambile</a:t>
            </a:r>
            <a:r>
              <a:rPr dirty="0" lang="en-US" smtClean="0"/>
              <a:t> Jesu, </a:t>
            </a:r>
          </a:p>
          <a:p>
            <a:pPr indent="0" marL="0">
              <a:buNone/>
            </a:pPr>
            <a:r>
              <a:rPr dirty="0" lang="en-US" err="1" smtClean="0"/>
              <a:t>Usisilaanzi</a:t>
            </a:r>
            <a:r>
              <a:rPr dirty="0" lang="en-US" smtClean="0"/>
              <a:t> 	</a:t>
            </a:r>
            <a:r>
              <a:rPr dirty="0" lang="en-US" err="1" smtClean="0"/>
              <a:t>cibi</a:t>
            </a:r>
            <a:r>
              <a:rPr dirty="0" lang="en-US" smtClean="0"/>
              <a:t> </a:t>
            </a:r>
            <a:r>
              <a:rPr dirty="0" lang="en-US" err="1" smtClean="0"/>
              <a:t>mumoyo</a:t>
            </a:r>
            <a:r>
              <a:rPr dirty="0" lang="en-US" smtClean="0"/>
              <a:t>; </a:t>
            </a:r>
          </a:p>
          <a:p>
            <a:pPr indent="0" marL="0">
              <a:buNone/>
            </a:pPr>
            <a:r>
              <a:rPr dirty="0" lang="en-US" err="1" smtClean="0"/>
              <a:t>Mwambile</a:t>
            </a:r>
            <a:r>
              <a:rPr dirty="0" lang="en-US" smtClean="0"/>
              <a:t> Jesu 	alike.</a:t>
            </a:r>
          </a:p>
          <a:p>
            <a:pPr indent="0" marL="0">
              <a:buNone/>
            </a:pPr>
            <a:r>
              <a:rPr dirty="0" sz="2400" lang="en-US" smtClean="0">
                <a:hlinkClick r:id="rId1" action="ppaction://hlinksldjump"/>
              </a:rPr>
              <a:t>&lt;&lt;</a:t>
            </a:r>
            <a:r>
              <a:rPr dirty="0" sz="2400" lang="en-US" err="1" smtClean="0">
                <a:hlinkClick r:id="rId1" action="ppaction://hlinksldjump"/>
              </a:rPr>
              <a:t>Ciindululo</a:t>
            </a:r>
            <a:r>
              <a:rPr dirty="0" sz="2400" lang="en-US" smtClean="0">
                <a:hlinkClick r:id="rId1" action="ppaction://hlinksldjump"/>
              </a:rPr>
              <a:t>&gt;&gt;</a:t>
            </a:r>
            <a:endParaRPr dirty="0" sz="2400" lang="en-US"/>
          </a:p>
        </p:txBody>
      </p:sp>
      <p:sp>
        <p:nvSpPr>
          <p:cNvPr id="1048605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2</a:t>
            </a:r>
            <a:endParaRPr dirty="0" lang="en-US"/>
          </a:p>
        </p:txBody>
      </p:sp>
    </p:spTree>
  </p:cSld>
  <p:clrMapOvr>
    <a:masterClrMapping/>
  </p:clrMapOvr>
  <p:timing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6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6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Ciindi</a:t>
            </a:r>
            <a:r>
              <a:rPr dirty="0" lang="en-US" smtClean="0"/>
              <a:t> </a:t>
            </a:r>
            <a:r>
              <a:rPr dirty="0" lang="en-US" err="1" smtClean="0"/>
              <a:t>cimwi</a:t>
            </a:r>
            <a:r>
              <a:rPr dirty="0" lang="en-US" smtClean="0"/>
              <a:t> </a:t>
            </a:r>
            <a:r>
              <a:rPr dirty="0" lang="en-US" err="1" smtClean="0"/>
              <a:t>cilikumbele</a:t>
            </a:r>
            <a:r>
              <a:rPr dirty="0" lang="en-US" smtClean="0"/>
              <a:t>, </a:t>
            </a:r>
            <a:r>
              <a:rPr dirty="0" lang="en-US" err="1" smtClean="0"/>
              <a:t>kuzyana</a:t>
            </a:r>
            <a:r>
              <a:rPr dirty="0" lang="en-US" smtClean="0"/>
              <a:t> </a:t>
            </a:r>
            <a:r>
              <a:rPr dirty="0" lang="en-US" err="1" smtClean="0"/>
              <a:t>kwako</a:t>
            </a:r>
            <a:r>
              <a:rPr dirty="0" lang="en-US" smtClean="0"/>
              <a:t> </a:t>
            </a:r>
            <a:r>
              <a:rPr dirty="0" lang="en-US" err="1" smtClean="0"/>
              <a:t>kulamana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Kwiina</a:t>
            </a:r>
            <a:r>
              <a:rPr dirty="0" lang="en-US" smtClean="0"/>
              <a:t> </a:t>
            </a:r>
            <a:r>
              <a:rPr dirty="0" lang="en-US" err="1" smtClean="0"/>
              <a:t>ngoma</a:t>
            </a:r>
            <a:r>
              <a:rPr dirty="0" lang="en-US" smtClean="0"/>
              <a:t> </a:t>
            </a:r>
            <a:r>
              <a:rPr dirty="0" lang="en-US" err="1" smtClean="0"/>
              <a:t>kumulilo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/>
              <a:t>Mulacita</a:t>
            </a:r>
            <a:r>
              <a:rPr dirty="0" lang="en-US"/>
              <a:t> </a:t>
            </a:r>
            <a:r>
              <a:rPr dirty="0" lang="en-US" err="1"/>
              <a:t>buti</a:t>
            </a:r>
            <a:r>
              <a:rPr dirty="0" lang="en-US" smtClean="0"/>
              <a:t>?</a:t>
            </a:r>
          </a:p>
          <a:p>
            <a:pPr indent="0" marL="109728">
              <a:buNone/>
            </a:pPr>
            <a:r>
              <a:rPr dirty="0" sz="2000" i="1" lang="en-US" smtClean="0">
                <a:hlinkClick r:id="rId1" action="ppaction://hlinksldjump"/>
              </a:rPr>
              <a:t>&lt;&lt;CIINDULULO&gt;&gt;</a:t>
            </a:r>
            <a:endParaRPr dirty="0" sz="2000" i="1" lang="en-US"/>
          </a:p>
        </p:txBody>
      </p:sp>
      <p:sp>
        <p:nvSpPr>
          <p:cNvPr id="1048677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3</a:t>
            </a:r>
            <a:endParaRPr dirty="0" lang="en-US"/>
          </a:p>
        </p:txBody>
      </p:sp>
    </p:spTree>
  </p:cSld>
  <p:clrMapOvr>
    <a:masterClrMapping/>
  </p:clrMapOvr>
  <p:timing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6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8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Kuli</a:t>
            </a:r>
            <a:r>
              <a:rPr dirty="0" lang="en-US" smtClean="0"/>
              <a:t> </a:t>
            </a:r>
            <a:r>
              <a:rPr dirty="0" lang="en-US" err="1" smtClean="0"/>
              <a:t>mulilo</a:t>
            </a:r>
            <a:r>
              <a:rPr dirty="0" lang="en-US" smtClean="0"/>
              <a:t> </a:t>
            </a:r>
            <a:r>
              <a:rPr dirty="0" lang="en-US" err="1" smtClean="0"/>
              <a:t>tokoojana</a:t>
            </a:r>
            <a:r>
              <a:rPr dirty="0" lang="en-US" smtClean="0"/>
              <a:t>, </a:t>
            </a:r>
            <a:r>
              <a:rPr dirty="0" lang="en-US" err="1" smtClean="0"/>
              <a:t>bukoko</a:t>
            </a:r>
            <a:r>
              <a:rPr dirty="0" lang="en-US" smtClean="0"/>
              <a:t> </a:t>
            </a:r>
            <a:r>
              <a:rPr dirty="0" lang="en-US" err="1" smtClean="0"/>
              <a:t>mamambe</a:t>
            </a:r>
            <a:r>
              <a:rPr dirty="0" lang="en-US" smtClean="0"/>
              <a:t> </a:t>
            </a:r>
            <a:r>
              <a:rPr dirty="0" lang="en-US" err="1" smtClean="0"/>
              <a:t>takukwe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Pe</a:t>
            </a:r>
            <a:r>
              <a:rPr dirty="0" lang="en-US" smtClean="0"/>
              <a:t>, </a:t>
            </a:r>
            <a:r>
              <a:rPr dirty="0" lang="en-US" err="1" smtClean="0"/>
              <a:t>pe</a:t>
            </a:r>
            <a:r>
              <a:rPr dirty="0" lang="en-US" smtClean="0"/>
              <a:t>, </a:t>
            </a:r>
            <a:r>
              <a:rPr dirty="0" lang="en-US" err="1" smtClean="0"/>
              <a:t>pe</a:t>
            </a:r>
            <a:r>
              <a:rPr dirty="0" lang="en-US" smtClean="0"/>
              <a:t>, </a:t>
            </a:r>
            <a:r>
              <a:rPr dirty="0" lang="en-US" err="1" smtClean="0"/>
              <a:t>pe</a:t>
            </a:r>
            <a:r>
              <a:rPr dirty="0" lang="en-US" smtClean="0"/>
              <a:t> </a:t>
            </a:r>
            <a:r>
              <a:rPr dirty="0" lang="en-US" err="1" smtClean="0"/>
              <a:t>mulalila</a:t>
            </a:r>
            <a:r>
              <a:rPr dirty="0" lang="en-US" smtClean="0"/>
              <a:t> </a:t>
            </a:r>
            <a:r>
              <a:rPr dirty="0" lang="en-US" err="1" smtClean="0"/>
              <a:t>buyo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/>
              <a:t>Mulacita</a:t>
            </a:r>
            <a:r>
              <a:rPr dirty="0" lang="en-US"/>
              <a:t> </a:t>
            </a:r>
            <a:r>
              <a:rPr dirty="0" lang="en-US" err="1"/>
              <a:t>buti</a:t>
            </a:r>
            <a:r>
              <a:rPr dirty="0" lang="en-US" smtClean="0"/>
              <a:t>?</a:t>
            </a:r>
          </a:p>
          <a:p>
            <a:pPr indent="0" marL="109728">
              <a:buNone/>
            </a:pPr>
            <a:r>
              <a:rPr dirty="0" sz="2000" i="1" lang="en-US" smtClean="0">
                <a:hlinkClick r:id="rId1" action="ppaction://hlinksldjump"/>
              </a:rPr>
              <a:t>&lt;&lt;CIINDULULO&gt;&gt;</a:t>
            </a:r>
            <a:endParaRPr dirty="0" sz="2000" i="1" lang="en-US"/>
          </a:p>
        </p:txBody>
      </p:sp>
      <p:sp>
        <p:nvSpPr>
          <p:cNvPr id="1048679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4</a:t>
            </a:r>
            <a:endParaRPr dirty="0" lang="en-US"/>
          </a:p>
        </p:txBody>
      </p:sp>
    </p:spTree>
  </p:cSld>
  <p:clrMapOvr>
    <a:masterClrMapping/>
  </p:clrMapOvr>
  <p:timing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6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0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Ndakaya</a:t>
            </a:r>
            <a:r>
              <a:rPr dirty="0" lang="en-US" smtClean="0"/>
              <a:t> </a:t>
            </a:r>
            <a:r>
              <a:rPr dirty="0" lang="en-US" err="1" smtClean="0"/>
              <a:t>kule</a:t>
            </a:r>
            <a:r>
              <a:rPr dirty="0" lang="en-US" smtClean="0"/>
              <a:t> a-</a:t>
            </a:r>
            <a:r>
              <a:rPr dirty="0" lang="en-US" err="1" smtClean="0"/>
              <a:t>Leza</a:t>
            </a:r>
            <a:r>
              <a:rPr dirty="0" lang="en-US" smtClean="0"/>
              <a:t>, </a:t>
            </a:r>
            <a:r>
              <a:rPr dirty="0" lang="en-US" err="1" smtClean="0"/>
              <a:t>lino</a:t>
            </a:r>
            <a:r>
              <a:rPr dirty="0" lang="en-US" smtClean="0"/>
              <a:t> </a:t>
            </a:r>
            <a:r>
              <a:rPr dirty="0" lang="en-US" err="1" smtClean="0"/>
              <a:t>ndaboola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Ndainda</a:t>
            </a:r>
            <a:r>
              <a:rPr dirty="0" lang="en-US" smtClean="0"/>
              <a:t> </a:t>
            </a:r>
            <a:r>
              <a:rPr dirty="0" lang="en-US" err="1" smtClean="0"/>
              <a:t>munzila</a:t>
            </a:r>
            <a:r>
              <a:rPr dirty="0" lang="en-US" smtClean="0"/>
              <a:t> </a:t>
            </a:r>
            <a:r>
              <a:rPr dirty="0" lang="en-US" err="1" smtClean="0"/>
              <a:t>zibi</a:t>
            </a:r>
            <a:r>
              <a:rPr dirty="0" lang="en-US" smtClean="0"/>
              <a:t>, </a:t>
            </a:r>
            <a:r>
              <a:rPr dirty="0" lang="en-US" err="1" smtClean="0"/>
              <a:t>Mwami</a:t>
            </a:r>
            <a:r>
              <a:rPr dirty="0" lang="en-US" smtClean="0"/>
              <a:t>, </a:t>
            </a:r>
            <a:r>
              <a:rPr dirty="0" lang="en-US" err="1" smtClean="0"/>
              <a:t>ndaboola</a:t>
            </a:r>
            <a:r>
              <a:rPr dirty="0" lang="en-US" smtClean="0"/>
              <a:t>.</a:t>
            </a:r>
            <a:endParaRPr dirty="0" lang="en-US"/>
          </a:p>
        </p:txBody>
      </p:sp>
      <p:sp>
        <p:nvSpPr>
          <p:cNvPr id="1048681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4000" lang="en-US" smtClean="0"/>
              <a:t>137. MWAMI NDABOOLA</a:t>
            </a:r>
            <a:br>
              <a:rPr dirty="0" sz="4000" lang="en-US" smtClean="0"/>
            </a:br>
            <a:r>
              <a:rPr dirty="0" sz="2000" i="1" lang="en-US" smtClean="0"/>
              <a:t>Tune: Lord I am coming Home</a:t>
            </a:r>
            <a:endParaRPr dirty="0" i="1" lang="en-US"/>
          </a:p>
        </p:txBody>
      </p:sp>
    </p:spTree>
  </p:cSld>
  <p:clrMapOvr>
    <a:masterClrMapping/>
  </p:clrMapOvr>
  <p:timing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6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2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Ndaboola</a:t>
            </a:r>
            <a:r>
              <a:rPr dirty="0" lang="en-US" smtClean="0"/>
              <a:t>, </a:t>
            </a:r>
            <a:r>
              <a:rPr dirty="0" lang="en-US" err="1" smtClean="0"/>
              <a:t>Ndaboola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Nsibweedi</a:t>
            </a:r>
            <a:r>
              <a:rPr dirty="0" lang="en-US" smtClean="0"/>
              <a:t> </a:t>
            </a:r>
            <a:r>
              <a:rPr dirty="0" lang="en-US" err="1" smtClean="0"/>
              <a:t>limwi</a:t>
            </a:r>
            <a:r>
              <a:rPr dirty="0" lang="en-US" smtClean="0"/>
              <a:t>; </a:t>
            </a:r>
            <a:r>
              <a:rPr dirty="0" lang="en-US" err="1" smtClean="0"/>
              <a:t>Mwami</a:t>
            </a:r>
            <a:r>
              <a:rPr dirty="0" lang="en-US" smtClean="0"/>
              <a:t> </a:t>
            </a:r>
            <a:r>
              <a:rPr dirty="0" lang="en-US" err="1" smtClean="0"/>
              <a:t>konditambula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Mwami</a:t>
            </a:r>
            <a:r>
              <a:rPr dirty="0" lang="en-US" smtClean="0"/>
              <a:t>, </a:t>
            </a:r>
            <a:r>
              <a:rPr dirty="0" lang="en-US" err="1" smtClean="0"/>
              <a:t>ndaboola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r>
              <a:rPr dirty="0" sz="2000" i="1" lang="en-US" smtClean="0">
                <a:hlinkClick r:id="rId1" action="ppaction://hlinksldjump"/>
              </a:rPr>
              <a:t>2</a:t>
            </a:r>
            <a:r>
              <a:rPr dirty="0" sz="2000" i="1" lang="en-US" smtClean="0"/>
              <a:t>, </a:t>
            </a:r>
            <a:r>
              <a:rPr dirty="0" sz="2000" i="1" lang="en-US" smtClean="0">
                <a:hlinkClick r:id="rId2" action="ppaction://hlinksldjump"/>
              </a:rPr>
              <a:t>3</a:t>
            </a:r>
            <a:r>
              <a:rPr dirty="0" sz="2000" i="1" lang="en-US" smtClean="0"/>
              <a:t>, </a:t>
            </a:r>
            <a:r>
              <a:rPr dirty="0" sz="2000" i="1" lang="en-US" smtClean="0">
                <a:hlinkClick r:id="rId3" action="ppaction://hlinksldjump"/>
              </a:rPr>
              <a:t>4</a:t>
            </a:r>
            <a:r>
              <a:rPr dirty="0" sz="2000" i="1" lang="en-US" smtClean="0"/>
              <a:t>, </a:t>
            </a:r>
            <a:r>
              <a:rPr dirty="0" sz="2000" i="1" lang="en-US" smtClean="0">
                <a:hlinkClick r:id="" action="ppaction://hlinkshowjump?jump=lastslide"/>
              </a:rPr>
              <a:t>&lt;&lt;Titles&gt;&gt;</a:t>
            </a:r>
            <a:endParaRPr dirty="0" sz="2000" i="1" lang="en-US"/>
          </a:p>
        </p:txBody>
      </p:sp>
      <p:sp>
        <p:nvSpPr>
          <p:cNvPr id="1048683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i="1" lang="en-US" smtClean="0"/>
              <a:t>CIINDULULO:</a:t>
            </a:r>
            <a:endParaRPr dirty="0" i="1" lang="en-US"/>
          </a:p>
        </p:txBody>
      </p:sp>
    </p:spTree>
  </p:cSld>
  <p:clrMapOvr>
    <a:masterClrMapping/>
  </p:clrMapOvr>
  <p:timing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6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4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Ndakasowa</a:t>
            </a:r>
            <a:r>
              <a:rPr dirty="0" lang="en-US" smtClean="0"/>
              <a:t> </a:t>
            </a:r>
            <a:r>
              <a:rPr dirty="0" lang="en-US" err="1" smtClean="0"/>
              <a:t>myaka</a:t>
            </a:r>
            <a:r>
              <a:rPr dirty="0" lang="en-US" smtClean="0"/>
              <a:t> </a:t>
            </a:r>
            <a:r>
              <a:rPr dirty="0" lang="en-US" err="1" smtClean="0"/>
              <a:t>minji</a:t>
            </a:r>
            <a:r>
              <a:rPr dirty="0" lang="en-US" smtClean="0"/>
              <a:t>, </a:t>
            </a:r>
            <a:r>
              <a:rPr dirty="0" lang="en-US" err="1" smtClean="0"/>
              <a:t>lino</a:t>
            </a:r>
            <a:r>
              <a:rPr dirty="0" lang="en-US" smtClean="0"/>
              <a:t> </a:t>
            </a:r>
            <a:r>
              <a:rPr dirty="0" lang="en-US" err="1" smtClean="0"/>
              <a:t>ndaboola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Ndasanduka</a:t>
            </a:r>
            <a:r>
              <a:rPr dirty="0" lang="en-US" smtClean="0"/>
              <a:t> </a:t>
            </a:r>
            <a:r>
              <a:rPr dirty="0" lang="en-US" err="1" smtClean="0"/>
              <a:t>akulila</a:t>
            </a:r>
            <a:r>
              <a:rPr dirty="0" lang="en-US" smtClean="0"/>
              <a:t>, </a:t>
            </a:r>
            <a:r>
              <a:rPr dirty="0" lang="en-US" err="1" smtClean="0"/>
              <a:t>Mwami</a:t>
            </a:r>
            <a:r>
              <a:rPr dirty="0" lang="en-US" smtClean="0"/>
              <a:t>, </a:t>
            </a:r>
            <a:r>
              <a:rPr dirty="0" lang="en-US" err="1" smtClean="0"/>
              <a:t>ndaboola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r>
              <a:rPr dirty="0" sz="2000" i="1" lang="en-US" smtClean="0">
                <a:hlinkClick r:id="rId1" action="ppaction://hlinksldjump"/>
              </a:rPr>
              <a:t>&lt;&lt;CIINDULULO&gt;&gt;</a:t>
            </a:r>
            <a:endParaRPr dirty="0" sz="2000" i="1" lang="en-US"/>
          </a:p>
        </p:txBody>
      </p:sp>
      <p:sp>
        <p:nvSpPr>
          <p:cNvPr id="1048685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2</a:t>
            </a:r>
            <a:endParaRPr dirty="0" lang="en-US"/>
          </a:p>
        </p:txBody>
      </p:sp>
    </p:spTree>
  </p:cSld>
  <p:clrMapOvr>
    <a:masterClrMapping/>
  </p:clrMapOvr>
  <p:timing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6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6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Ndakatala</a:t>
            </a:r>
            <a:r>
              <a:rPr dirty="0" lang="en-US" smtClean="0"/>
              <a:t> </a:t>
            </a:r>
            <a:r>
              <a:rPr dirty="0" lang="en-US" err="1" smtClean="0"/>
              <a:t>kukusiya</a:t>
            </a:r>
            <a:r>
              <a:rPr dirty="0" lang="en-US" smtClean="0"/>
              <a:t>, </a:t>
            </a:r>
            <a:r>
              <a:rPr dirty="0" lang="en-US" err="1" smtClean="0"/>
              <a:t>lino</a:t>
            </a:r>
            <a:r>
              <a:rPr dirty="0" lang="en-US" smtClean="0"/>
              <a:t> </a:t>
            </a:r>
            <a:r>
              <a:rPr dirty="0" lang="en-US" err="1" smtClean="0"/>
              <a:t>ndaboola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Ndakushoma</a:t>
            </a:r>
            <a:r>
              <a:rPr dirty="0" lang="en-US" smtClean="0"/>
              <a:t> </a:t>
            </a:r>
            <a:r>
              <a:rPr dirty="0" lang="en-US" err="1" smtClean="0"/>
              <a:t>akuzumina</a:t>
            </a:r>
            <a:r>
              <a:rPr dirty="0" lang="en-US" smtClean="0"/>
              <a:t> </a:t>
            </a:r>
            <a:r>
              <a:rPr dirty="0" lang="en-US" err="1" smtClean="0"/>
              <a:t>mwami</a:t>
            </a:r>
            <a:endParaRPr dirty="0" lang="en-US" smtClean="0"/>
          </a:p>
          <a:p>
            <a:pPr indent="0" marL="109728">
              <a:buNone/>
            </a:pPr>
            <a:r>
              <a:rPr dirty="0" lang="en-US" err="1" smtClean="0"/>
              <a:t>Ndaboola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r>
              <a:rPr dirty="0" sz="2000" i="1" lang="en-US" smtClean="0">
                <a:hlinkClick r:id="rId1" action="ppaction://hlinksldjump"/>
              </a:rPr>
              <a:t>&lt;&lt;CIINDULULO&gt;&gt;</a:t>
            </a:r>
            <a:endParaRPr dirty="0" sz="2000" i="1" lang="en-US"/>
          </a:p>
        </p:txBody>
      </p:sp>
      <p:sp>
        <p:nvSpPr>
          <p:cNvPr id="1048687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3</a:t>
            </a:r>
            <a:endParaRPr dirty="0" lang="en-US"/>
          </a:p>
        </p:txBody>
      </p:sp>
    </p:spTree>
  </p:cSld>
  <p:clrMapOvr>
    <a:masterClrMapping/>
  </p:clrMapOvr>
  <p:timing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7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8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Moyo</a:t>
            </a:r>
            <a:r>
              <a:rPr dirty="0" lang="en-US" smtClean="0"/>
              <a:t> </a:t>
            </a:r>
            <a:r>
              <a:rPr dirty="0" lang="en-US" err="1" smtClean="0"/>
              <a:t>wangu</a:t>
            </a:r>
            <a:r>
              <a:rPr dirty="0" lang="en-US" smtClean="0"/>
              <a:t> </a:t>
            </a:r>
            <a:r>
              <a:rPr dirty="0" lang="en-US" err="1" smtClean="0"/>
              <a:t>ulaciswa</a:t>
            </a:r>
            <a:r>
              <a:rPr dirty="0" lang="en-US" smtClean="0"/>
              <a:t>, </a:t>
            </a:r>
            <a:r>
              <a:rPr dirty="0" lang="en-US" err="1" smtClean="0"/>
              <a:t>Lino</a:t>
            </a:r>
            <a:r>
              <a:rPr dirty="0" lang="en-US" smtClean="0"/>
              <a:t> </a:t>
            </a:r>
            <a:r>
              <a:rPr dirty="0" lang="en-US" err="1" smtClean="0"/>
              <a:t>ndaboola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Ndapa</a:t>
            </a:r>
            <a:r>
              <a:rPr dirty="0" lang="en-US" smtClean="0"/>
              <a:t> </a:t>
            </a:r>
            <a:r>
              <a:rPr dirty="0" lang="en-US" err="1" smtClean="0"/>
              <a:t>nguzu</a:t>
            </a:r>
            <a:r>
              <a:rPr dirty="0" lang="en-US" smtClean="0"/>
              <a:t> </a:t>
            </a:r>
            <a:r>
              <a:rPr dirty="0" lang="en-US" err="1" smtClean="0"/>
              <a:t>akushoma</a:t>
            </a:r>
            <a:endParaRPr dirty="0" lang="en-US" smtClean="0"/>
          </a:p>
          <a:p>
            <a:pPr indent="0" marL="109728">
              <a:buNone/>
            </a:pPr>
            <a:r>
              <a:rPr dirty="0" lang="en-US" err="1" smtClean="0"/>
              <a:t>Mwami</a:t>
            </a:r>
            <a:r>
              <a:rPr dirty="0" lang="en-US" smtClean="0"/>
              <a:t>, </a:t>
            </a:r>
            <a:r>
              <a:rPr dirty="0" lang="en-US" err="1" smtClean="0"/>
              <a:t>Ndaboola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r>
              <a:rPr dirty="0" sz="2000" i="1" lang="en-US" smtClean="0">
                <a:hlinkClick r:id="rId1" action="ppaction://hlinksldjump"/>
              </a:rPr>
              <a:t>&lt;&lt;CIINDULULO&gt;&gt;</a:t>
            </a:r>
            <a:endParaRPr dirty="0" sz="2000" i="1" lang="en-US"/>
          </a:p>
        </p:txBody>
      </p:sp>
      <p:sp>
        <p:nvSpPr>
          <p:cNvPr id="1048689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4</a:t>
            </a:r>
            <a:endParaRPr dirty="0" lang="en-US"/>
          </a:p>
        </p:txBody>
      </p:sp>
    </p:spTree>
  </p:cSld>
  <p:clrMapOvr>
    <a:masterClrMapping/>
  </p:clrMapOvr>
  <p:timing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7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0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Mwakasanzingwa</a:t>
            </a:r>
            <a:r>
              <a:rPr dirty="0" lang="en-US" smtClean="0"/>
              <a:t> </a:t>
            </a:r>
            <a:r>
              <a:rPr dirty="0" lang="en-US" err="1" smtClean="0"/>
              <a:t>kuli</a:t>
            </a:r>
            <a:r>
              <a:rPr dirty="0" lang="en-US" smtClean="0"/>
              <a:t>-Jesu </a:t>
            </a:r>
            <a:r>
              <a:rPr dirty="0" lang="en-US" err="1" smtClean="0"/>
              <a:t>sena</a:t>
            </a:r>
            <a:r>
              <a:rPr dirty="0" lang="en-US" smtClean="0"/>
              <a:t>?</a:t>
            </a:r>
          </a:p>
          <a:p>
            <a:pPr indent="0" marL="109728">
              <a:buNone/>
            </a:pPr>
            <a:r>
              <a:rPr dirty="0" lang="en-US" err="1" smtClean="0"/>
              <a:t>Mwasamba</a:t>
            </a:r>
            <a:r>
              <a:rPr dirty="0" lang="en-US" smtClean="0"/>
              <a:t> </a:t>
            </a:r>
            <a:r>
              <a:rPr dirty="0" lang="en-US" err="1" smtClean="0"/>
              <a:t>mubulowa</a:t>
            </a:r>
            <a:r>
              <a:rPr dirty="0" lang="en-US" smtClean="0"/>
              <a:t> </a:t>
            </a:r>
            <a:r>
              <a:rPr dirty="0" lang="en-US" err="1" smtClean="0"/>
              <a:t>bwakwe</a:t>
            </a:r>
            <a:r>
              <a:rPr dirty="0" lang="en-US" smtClean="0"/>
              <a:t>? </a:t>
            </a:r>
            <a:r>
              <a:rPr dirty="0" lang="en-US" err="1" smtClean="0"/>
              <a:t>Sena</a:t>
            </a:r>
            <a:r>
              <a:rPr dirty="0" lang="en-US" smtClean="0"/>
              <a:t> </a:t>
            </a:r>
            <a:r>
              <a:rPr dirty="0" lang="en-US" err="1" smtClean="0"/>
              <a:t>mulashoma</a:t>
            </a:r>
            <a:r>
              <a:rPr dirty="0" lang="en-US" smtClean="0"/>
              <a:t> </a:t>
            </a:r>
            <a:r>
              <a:rPr dirty="0" lang="en-US" err="1" smtClean="0"/>
              <a:t>munguzu</a:t>
            </a:r>
            <a:r>
              <a:rPr dirty="0" lang="en-US" smtClean="0"/>
              <a:t> </a:t>
            </a:r>
            <a:r>
              <a:rPr dirty="0" lang="en-US" err="1" smtClean="0"/>
              <a:t>zyakwe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r>
              <a:rPr dirty="0" lang="en-US" err="1" smtClean="0"/>
              <a:t>Mwasamba</a:t>
            </a:r>
            <a:r>
              <a:rPr dirty="0" lang="en-US" smtClean="0"/>
              <a:t> </a:t>
            </a:r>
            <a:r>
              <a:rPr dirty="0" lang="en-US" err="1" smtClean="0"/>
              <a:t>mubulowa</a:t>
            </a:r>
            <a:r>
              <a:rPr dirty="0" lang="en-US" smtClean="0"/>
              <a:t> </a:t>
            </a:r>
            <a:r>
              <a:rPr dirty="0" lang="en-US" err="1" smtClean="0"/>
              <a:t>bwakwe</a:t>
            </a:r>
            <a:r>
              <a:rPr dirty="0" lang="en-US" smtClean="0"/>
              <a:t>?</a:t>
            </a:r>
            <a:endParaRPr dirty="0" lang="en-US"/>
          </a:p>
        </p:txBody>
      </p:sp>
      <p:sp>
        <p:nvSpPr>
          <p:cNvPr id="1048691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4000" lang="en-US" smtClean="0"/>
              <a:t>138. MWASAMBA BULOWA</a:t>
            </a:r>
            <a:r>
              <a:rPr dirty="0" lang="en-US" smtClean="0"/>
              <a:t/>
            </a:r>
            <a:br>
              <a:rPr dirty="0" lang="en-US" smtClean="0"/>
            </a:br>
            <a:r>
              <a:rPr dirty="0" sz="2000" i="1" lang="en-US" smtClean="0"/>
              <a:t>Tune: Are you washed in the blood</a:t>
            </a:r>
            <a:endParaRPr dirty="0" i="1" lang="en-US"/>
          </a:p>
        </p:txBody>
      </p:sp>
    </p:spTree>
  </p:cSld>
  <p:clrMapOvr>
    <a:masterClrMapping/>
  </p:clrMapOvr>
  <p:timing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7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2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Mwasamba</a:t>
            </a:r>
            <a:r>
              <a:rPr dirty="0" lang="en-US" smtClean="0"/>
              <a:t> </a:t>
            </a:r>
            <a:r>
              <a:rPr dirty="0" lang="en-US" err="1" smtClean="0"/>
              <a:t>bulowa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Mbwakatila</a:t>
            </a:r>
            <a:r>
              <a:rPr dirty="0" lang="en-US" smtClean="0"/>
              <a:t> </a:t>
            </a:r>
            <a:r>
              <a:rPr dirty="0" lang="en-US" err="1" smtClean="0"/>
              <a:t>Mwanaa</a:t>
            </a:r>
            <a:r>
              <a:rPr dirty="0" lang="en-US" smtClean="0"/>
              <a:t> </a:t>
            </a:r>
            <a:r>
              <a:rPr dirty="0" lang="en-US" err="1"/>
              <a:t>M</a:t>
            </a:r>
            <a:r>
              <a:rPr dirty="0" lang="en-US" err="1" smtClean="0"/>
              <a:t>belele</a:t>
            </a:r>
            <a:r>
              <a:rPr dirty="0" lang="en-US" smtClean="0"/>
              <a:t>?</a:t>
            </a:r>
          </a:p>
          <a:p>
            <a:pPr indent="0" marL="109728">
              <a:buNone/>
            </a:pPr>
            <a:r>
              <a:rPr dirty="0" lang="en-US" err="1" smtClean="0"/>
              <a:t>Sena</a:t>
            </a:r>
            <a:r>
              <a:rPr dirty="0" lang="en-US" smtClean="0"/>
              <a:t> </a:t>
            </a:r>
            <a:r>
              <a:rPr dirty="0" lang="en-US" err="1" smtClean="0"/>
              <a:t>mulashoma</a:t>
            </a:r>
            <a:r>
              <a:rPr dirty="0" lang="en-US" smtClean="0"/>
              <a:t> </a:t>
            </a:r>
            <a:r>
              <a:rPr dirty="0" lang="en-US" err="1" smtClean="0"/>
              <a:t>munguzu</a:t>
            </a:r>
            <a:r>
              <a:rPr dirty="0" lang="en-US" smtClean="0"/>
              <a:t> </a:t>
            </a:r>
            <a:r>
              <a:rPr dirty="0" lang="en-US" err="1" smtClean="0"/>
              <a:t>zyakwe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r>
              <a:rPr dirty="0" lang="en-US" err="1"/>
              <a:t>Mwasamba</a:t>
            </a:r>
            <a:r>
              <a:rPr dirty="0" lang="en-US"/>
              <a:t> </a:t>
            </a:r>
            <a:r>
              <a:rPr dirty="0" lang="en-US" err="1"/>
              <a:t>mubulowa</a:t>
            </a:r>
            <a:r>
              <a:rPr dirty="0" lang="en-US"/>
              <a:t> </a:t>
            </a:r>
            <a:r>
              <a:rPr dirty="0" lang="en-US" err="1"/>
              <a:t>bwakwe</a:t>
            </a:r>
            <a:r>
              <a:rPr dirty="0" lang="en-US" smtClean="0"/>
              <a:t>?</a:t>
            </a:r>
          </a:p>
          <a:p>
            <a:pPr indent="0" marL="109728">
              <a:buNone/>
            </a:pPr>
            <a:endParaRPr dirty="0" lang="en-US"/>
          </a:p>
          <a:p>
            <a:pPr indent="0" marL="109728">
              <a:buNone/>
            </a:pPr>
            <a:endParaRPr dirty="0" lang="en-US"/>
          </a:p>
          <a:p>
            <a:pPr algn="ctr" indent="0" marL="109728">
              <a:buNone/>
            </a:pPr>
            <a:r>
              <a:rPr dirty="0" sz="2000" i="1" lang="en-US" smtClean="0">
                <a:hlinkClick r:id="rId1" action="ppaction://hlinksldjump"/>
              </a:rPr>
              <a:t>2</a:t>
            </a:r>
            <a:r>
              <a:rPr dirty="0" sz="2000" i="1" lang="en-US" smtClean="0"/>
              <a:t>, </a:t>
            </a:r>
            <a:r>
              <a:rPr dirty="0" sz="2000" i="1" lang="en-US" smtClean="0">
                <a:hlinkClick r:id="rId2" action="ppaction://hlinksldjump"/>
              </a:rPr>
              <a:t>3</a:t>
            </a:r>
            <a:r>
              <a:rPr dirty="0" sz="2000" i="1" lang="en-US" smtClean="0"/>
              <a:t>, </a:t>
            </a:r>
            <a:r>
              <a:rPr dirty="0" sz="2000" i="1" lang="en-US" smtClean="0">
                <a:hlinkClick r:id="rId3" action="ppaction://hlinksldjump"/>
              </a:rPr>
              <a:t>4</a:t>
            </a:r>
            <a:r>
              <a:rPr dirty="0" sz="2000" i="1" lang="en-US" smtClean="0"/>
              <a:t>, </a:t>
            </a:r>
            <a:r>
              <a:rPr dirty="0" sz="2000" i="1" lang="en-US" smtClean="0">
                <a:hlinkClick r:id="" action="ppaction://hlinkshowjump?jump=firstslide"/>
              </a:rPr>
              <a:t>&lt;&lt;Titles&gt;&gt;</a:t>
            </a:r>
            <a:endParaRPr dirty="0" sz="2000" i="1" lang="en-US"/>
          </a:p>
        </p:txBody>
      </p:sp>
      <p:sp>
        <p:nvSpPr>
          <p:cNvPr id="104869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3600" i="1" lang="en-US" smtClean="0"/>
              <a:t>CIINDULULO:</a:t>
            </a:r>
            <a:endParaRPr dirty="0" sz="3600" i="1" lang="en-US"/>
          </a:p>
        </p:txBody>
      </p:sp>
    </p:spTree>
  </p:cSld>
  <p:clrMapOvr>
    <a:masterClrMapping/>
  </p:clrMapOvr>
  <p:timing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7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4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Sena</a:t>
            </a:r>
            <a:r>
              <a:rPr dirty="0" lang="en-US" smtClean="0"/>
              <a:t> </a:t>
            </a:r>
            <a:r>
              <a:rPr dirty="0" lang="en-US" err="1" smtClean="0"/>
              <a:t>muleenda</a:t>
            </a:r>
            <a:r>
              <a:rPr dirty="0" lang="en-US" smtClean="0"/>
              <a:t> a </a:t>
            </a:r>
            <a:r>
              <a:rPr dirty="0" lang="en-US" err="1" smtClean="0"/>
              <a:t>mufutuli</a:t>
            </a:r>
            <a:r>
              <a:rPr dirty="0" lang="en-US" smtClean="0"/>
              <a:t> </a:t>
            </a:r>
            <a:r>
              <a:rPr dirty="0" lang="en-US" err="1" smtClean="0"/>
              <a:t>wanu</a:t>
            </a:r>
            <a:r>
              <a:rPr dirty="0" lang="en-US" smtClean="0"/>
              <a:t>?</a:t>
            </a:r>
          </a:p>
          <a:p>
            <a:pPr indent="0" marL="109728">
              <a:buNone/>
            </a:pPr>
            <a:r>
              <a:rPr dirty="0" lang="en-US" err="1"/>
              <a:t>Mwasamba</a:t>
            </a:r>
            <a:r>
              <a:rPr dirty="0" lang="en-US"/>
              <a:t> </a:t>
            </a:r>
            <a:r>
              <a:rPr dirty="0" lang="en-US" err="1"/>
              <a:t>mubulowa</a:t>
            </a:r>
            <a:r>
              <a:rPr dirty="0" lang="en-US"/>
              <a:t> </a:t>
            </a:r>
            <a:r>
              <a:rPr dirty="0" lang="en-US" err="1"/>
              <a:t>bwakwe</a:t>
            </a:r>
            <a:r>
              <a:rPr dirty="0" lang="en-US"/>
              <a:t>?</a:t>
            </a:r>
          </a:p>
          <a:p>
            <a:pPr indent="0" marL="109728">
              <a:buNone/>
            </a:pPr>
            <a:r>
              <a:rPr dirty="0" lang="en-US" err="1" smtClean="0"/>
              <a:t>Sena</a:t>
            </a:r>
            <a:r>
              <a:rPr dirty="0" lang="en-US" smtClean="0"/>
              <a:t> </a:t>
            </a:r>
            <a:r>
              <a:rPr dirty="0" lang="en-US" err="1" smtClean="0"/>
              <a:t>mulalangila</a:t>
            </a:r>
            <a:r>
              <a:rPr dirty="0" lang="en-US" smtClean="0"/>
              <a:t> Jesu </a:t>
            </a:r>
            <a:r>
              <a:rPr dirty="0" lang="en-US" err="1" smtClean="0"/>
              <a:t>mujaye</a:t>
            </a:r>
            <a:r>
              <a:rPr dirty="0" lang="en-US" smtClean="0"/>
              <a:t>?</a:t>
            </a:r>
          </a:p>
          <a:p>
            <a:pPr indent="0" marL="109728">
              <a:buNone/>
            </a:pPr>
            <a:r>
              <a:rPr dirty="0" lang="en-US" err="1"/>
              <a:t>Mwasamba</a:t>
            </a:r>
            <a:r>
              <a:rPr dirty="0" lang="en-US"/>
              <a:t> </a:t>
            </a:r>
            <a:r>
              <a:rPr dirty="0" lang="en-US" err="1" smtClean="0"/>
              <a:t>mubulowa</a:t>
            </a:r>
            <a:r>
              <a:rPr dirty="0" lang="en-US" smtClean="0"/>
              <a:t> </a:t>
            </a:r>
            <a:r>
              <a:rPr dirty="0" lang="en-US" err="1"/>
              <a:t>bwakwe</a:t>
            </a:r>
            <a:r>
              <a:rPr dirty="0" lang="en-US" smtClean="0"/>
              <a:t>?</a:t>
            </a:r>
          </a:p>
          <a:p>
            <a:pPr indent="0" marL="109728">
              <a:buNone/>
            </a:pPr>
            <a:endParaRPr dirty="0" lang="en-US"/>
          </a:p>
          <a:p>
            <a:pPr indent="0" marL="109728">
              <a:buNone/>
            </a:pPr>
            <a:endParaRPr dirty="0" lang="en-US" smtClean="0"/>
          </a:p>
          <a:p>
            <a:pPr algn="ctr" indent="0" marL="109728">
              <a:buNone/>
            </a:pPr>
            <a:r>
              <a:rPr dirty="0" sz="2000" i="1" lang="en-US" smtClean="0">
                <a:hlinkClick r:id="rId1" action="ppaction://hlinksldjump"/>
              </a:rPr>
              <a:t>&lt;&lt;CIINDULULO&gt;&gt;</a:t>
            </a:r>
            <a:endParaRPr dirty="0" sz="2000" i="1" lang="en-US"/>
          </a:p>
        </p:txBody>
      </p:sp>
      <p:sp>
        <p:nvSpPr>
          <p:cNvPr id="1048695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2</a:t>
            </a:r>
            <a:endParaRPr dirty="0" lang="en-US"/>
          </a:p>
        </p:txBody>
      </p:sp>
    </p:spTree>
  </p:cSld>
  <p:clrMapOvr>
    <a:masterClrMapping/>
  </p:clrMapOvr>
  <p:timing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2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6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0">
              <a:buNone/>
            </a:pPr>
            <a:r>
              <a:rPr dirty="0" lang="en-US" err="1" smtClean="0"/>
              <a:t>Ulayoowa</a:t>
            </a:r>
            <a:r>
              <a:rPr dirty="0" lang="en-US" smtClean="0"/>
              <a:t> </a:t>
            </a:r>
            <a:r>
              <a:rPr dirty="0" lang="en-US" err="1" smtClean="0"/>
              <a:t>kupenga</a:t>
            </a:r>
            <a:r>
              <a:rPr dirty="0" lang="en-US" smtClean="0"/>
              <a:t> </a:t>
            </a:r>
            <a:r>
              <a:rPr dirty="0" lang="en-US" err="1" smtClean="0"/>
              <a:t>mumoyo</a:t>
            </a:r>
            <a:r>
              <a:rPr dirty="0" lang="en-US"/>
              <a:t>;</a:t>
            </a:r>
            <a:r>
              <a:rPr dirty="0" lang="en-US" smtClean="0"/>
              <a:t> </a:t>
            </a:r>
          </a:p>
          <a:p>
            <a:pPr indent="0" marL="0">
              <a:buNone/>
            </a:pPr>
            <a:r>
              <a:rPr dirty="0" lang="en-US" err="1" smtClean="0"/>
              <a:t>Mwambile</a:t>
            </a:r>
            <a:r>
              <a:rPr dirty="0" lang="en-US" smtClean="0"/>
              <a:t> Jesu, </a:t>
            </a:r>
            <a:r>
              <a:rPr dirty="0" lang="en-US" err="1" smtClean="0"/>
              <a:t>Mwambile</a:t>
            </a:r>
            <a:r>
              <a:rPr dirty="0" lang="en-US" smtClean="0"/>
              <a:t> Jesu, </a:t>
            </a:r>
          </a:p>
          <a:p>
            <a:pPr indent="0" marL="0">
              <a:buNone/>
            </a:pPr>
            <a:r>
              <a:rPr dirty="0" lang="en-US" err="1" smtClean="0"/>
              <a:t>Uyanda</a:t>
            </a:r>
            <a:r>
              <a:rPr dirty="0" lang="en-US" smtClean="0"/>
              <a:t> </a:t>
            </a:r>
            <a:r>
              <a:rPr dirty="0" lang="en-US" err="1" smtClean="0"/>
              <a:t>kuziba</a:t>
            </a:r>
            <a:r>
              <a:rPr dirty="0" lang="en-US" smtClean="0"/>
              <a:t> </a:t>
            </a:r>
            <a:r>
              <a:rPr dirty="0" lang="en-US" err="1" smtClean="0"/>
              <a:t>iziboola</a:t>
            </a:r>
            <a:r>
              <a:rPr dirty="0" lang="en-US"/>
              <a:t>;</a:t>
            </a:r>
            <a:r>
              <a:rPr dirty="0" lang="en-US" smtClean="0"/>
              <a:t> </a:t>
            </a:r>
          </a:p>
          <a:p>
            <a:pPr indent="0" marL="0">
              <a:buNone/>
            </a:pPr>
            <a:r>
              <a:rPr dirty="0" lang="en-US" err="1" smtClean="0"/>
              <a:t>Mwambile</a:t>
            </a:r>
            <a:r>
              <a:rPr dirty="0" lang="en-US" smtClean="0"/>
              <a:t> Jesu alike.</a:t>
            </a:r>
          </a:p>
          <a:p>
            <a:pPr indent="0" marL="0">
              <a:buNone/>
            </a:pPr>
            <a:r>
              <a:rPr dirty="0" sz="2400" lang="en-US" smtClean="0">
                <a:hlinkClick r:id="rId1" action="ppaction://hlinksldjump"/>
              </a:rPr>
              <a:t>&lt;&lt;</a:t>
            </a:r>
            <a:r>
              <a:rPr dirty="0" sz="2400" lang="en-US" err="1" smtClean="0">
                <a:hlinkClick r:id="rId1" action="ppaction://hlinksldjump"/>
              </a:rPr>
              <a:t>Ciindululo</a:t>
            </a:r>
            <a:r>
              <a:rPr dirty="0" sz="2400" lang="en-US" smtClean="0">
                <a:hlinkClick r:id="rId1" action="ppaction://hlinksldjump"/>
              </a:rPr>
              <a:t>&gt;&gt;</a:t>
            </a:r>
            <a:endParaRPr dirty="0" sz="2400" lang="en-US"/>
          </a:p>
        </p:txBody>
      </p:sp>
      <p:sp>
        <p:nvSpPr>
          <p:cNvPr id="1048607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3</a:t>
            </a:r>
            <a:endParaRPr dirty="0" lang="en-US"/>
          </a:p>
        </p:txBody>
      </p:sp>
    </p:spTree>
  </p:cSld>
  <p:clrMapOvr>
    <a:masterClrMapping/>
  </p:clrMapOvr>
  <p:timing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7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6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Sibwiinga</a:t>
            </a:r>
            <a:r>
              <a:rPr dirty="0" lang="en-US" smtClean="0"/>
              <a:t> </a:t>
            </a:r>
            <a:r>
              <a:rPr dirty="0" lang="en-US" err="1" smtClean="0"/>
              <a:t>aboola</a:t>
            </a:r>
            <a:r>
              <a:rPr dirty="0" lang="en-US" smtClean="0"/>
              <a:t>, </a:t>
            </a:r>
            <a:r>
              <a:rPr dirty="0" lang="en-US" err="1" smtClean="0"/>
              <a:t>kulaba</a:t>
            </a:r>
            <a:r>
              <a:rPr dirty="0" lang="en-US" smtClean="0"/>
              <a:t> </a:t>
            </a:r>
            <a:r>
              <a:rPr dirty="0" lang="en-US" err="1" smtClean="0"/>
              <a:t>buti</a:t>
            </a:r>
            <a:r>
              <a:rPr dirty="0" lang="en-US" smtClean="0"/>
              <a:t>?</a:t>
            </a:r>
          </a:p>
          <a:p>
            <a:pPr indent="0" marL="109728">
              <a:buNone/>
            </a:pPr>
            <a:r>
              <a:rPr dirty="0" lang="en-US" err="1" smtClean="0"/>
              <a:t>Mwalibamba</a:t>
            </a:r>
            <a:r>
              <a:rPr dirty="0" lang="en-US" smtClean="0"/>
              <a:t> </a:t>
            </a:r>
            <a:r>
              <a:rPr dirty="0" lang="en-US" err="1" smtClean="0"/>
              <a:t>kumwanzya</a:t>
            </a:r>
            <a:r>
              <a:rPr dirty="0" lang="en-US" smtClean="0"/>
              <a:t> </a:t>
            </a:r>
            <a:r>
              <a:rPr dirty="0" lang="en-US" err="1" smtClean="0"/>
              <a:t>sena</a:t>
            </a:r>
            <a:r>
              <a:rPr dirty="0" lang="en-US" smtClean="0"/>
              <a:t>? </a:t>
            </a:r>
            <a:r>
              <a:rPr dirty="0" lang="en-US" err="1" smtClean="0"/>
              <a:t>Mwatontozya</a:t>
            </a:r>
            <a:r>
              <a:rPr dirty="0" lang="en-US" smtClean="0"/>
              <a:t> </a:t>
            </a:r>
            <a:r>
              <a:rPr dirty="0" lang="en-US" err="1" smtClean="0"/>
              <a:t>kuciingano</a:t>
            </a:r>
            <a:r>
              <a:rPr dirty="0" lang="en-US" smtClean="0"/>
              <a:t> </a:t>
            </a:r>
            <a:r>
              <a:rPr dirty="0" lang="en-US" err="1" smtClean="0"/>
              <a:t>sena</a:t>
            </a:r>
            <a:r>
              <a:rPr dirty="0" lang="en-US" smtClean="0"/>
              <a:t>?</a:t>
            </a:r>
          </a:p>
          <a:p>
            <a:pPr indent="0" marL="109728">
              <a:buNone/>
            </a:pPr>
            <a:r>
              <a:rPr dirty="0" lang="en-US" err="1"/>
              <a:t>Mwasamba</a:t>
            </a:r>
            <a:r>
              <a:rPr dirty="0" lang="en-US"/>
              <a:t> </a:t>
            </a:r>
            <a:r>
              <a:rPr dirty="0" lang="en-US" err="1"/>
              <a:t>mubulowa</a:t>
            </a:r>
            <a:r>
              <a:rPr dirty="0" lang="en-US"/>
              <a:t> </a:t>
            </a:r>
            <a:r>
              <a:rPr dirty="0" lang="en-US" err="1"/>
              <a:t>bwakwe</a:t>
            </a:r>
            <a:r>
              <a:rPr dirty="0" lang="en-US" smtClean="0"/>
              <a:t>?</a:t>
            </a:r>
          </a:p>
          <a:p>
            <a:pPr indent="0" marL="109728">
              <a:buNone/>
            </a:pPr>
            <a:endParaRPr dirty="0" lang="en-US"/>
          </a:p>
          <a:p>
            <a:pPr indent="0" marL="109728">
              <a:buNone/>
            </a:pPr>
            <a:endParaRPr dirty="0" lang="en-US" smtClean="0"/>
          </a:p>
          <a:p>
            <a:pPr algn="ctr" indent="0" marL="109728">
              <a:buNone/>
            </a:pPr>
            <a:r>
              <a:rPr dirty="0" sz="2000" i="1" lang="en-US" smtClean="0">
                <a:hlinkClick r:id="rId1" action="ppaction://hlinksldjump"/>
              </a:rPr>
              <a:t>&lt;&lt;CIINDULULO&gt;&gt;</a:t>
            </a:r>
            <a:endParaRPr dirty="0" sz="2000" i="1" lang="en-US"/>
          </a:p>
        </p:txBody>
      </p:sp>
      <p:sp>
        <p:nvSpPr>
          <p:cNvPr id="1048697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3</a:t>
            </a:r>
            <a:endParaRPr dirty="0" lang="en-US"/>
          </a:p>
        </p:txBody>
      </p:sp>
    </p:spTree>
  </p:cSld>
  <p:clrMapOvr>
    <a:masterClrMapping/>
  </p:clrMapOvr>
  <p:timing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7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8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Samununa</a:t>
            </a:r>
            <a:r>
              <a:rPr dirty="0" lang="en-US" smtClean="0"/>
              <a:t> </a:t>
            </a:r>
            <a:r>
              <a:rPr dirty="0" lang="en-US" err="1" smtClean="0"/>
              <a:t>zisani</a:t>
            </a:r>
            <a:r>
              <a:rPr dirty="0" lang="en-US" smtClean="0"/>
              <a:t> </a:t>
            </a:r>
            <a:r>
              <a:rPr dirty="0" lang="en-US" err="1" smtClean="0"/>
              <a:t>zyanu</a:t>
            </a:r>
            <a:r>
              <a:rPr dirty="0" lang="en-US" smtClean="0"/>
              <a:t> </a:t>
            </a:r>
            <a:r>
              <a:rPr dirty="0" lang="en-US" err="1" smtClean="0"/>
              <a:t>zibi</a:t>
            </a:r>
            <a:r>
              <a:rPr dirty="0" lang="en-US" smtClean="0"/>
              <a:t>; Samba </a:t>
            </a:r>
            <a:r>
              <a:rPr dirty="0" lang="en-US" err="1" smtClean="0"/>
              <a:t>mubulowa</a:t>
            </a:r>
            <a:r>
              <a:rPr dirty="0" lang="en-US" smtClean="0"/>
              <a:t> </a:t>
            </a:r>
            <a:r>
              <a:rPr dirty="0" lang="en-US" err="1" smtClean="0"/>
              <a:t>bwa</a:t>
            </a:r>
            <a:r>
              <a:rPr dirty="0" lang="en-US" smtClean="0"/>
              <a:t>-Jesu.</a:t>
            </a:r>
          </a:p>
          <a:p>
            <a:pPr indent="0" marL="109728">
              <a:buNone/>
            </a:pPr>
            <a:r>
              <a:rPr dirty="0" lang="en-US" err="1" smtClean="0"/>
              <a:t>Nkasensa</a:t>
            </a:r>
            <a:r>
              <a:rPr dirty="0" lang="en-US" smtClean="0"/>
              <a:t> </a:t>
            </a:r>
            <a:r>
              <a:rPr dirty="0" lang="en-US" err="1" smtClean="0"/>
              <a:t>kasalazya</a:t>
            </a:r>
            <a:r>
              <a:rPr dirty="0" lang="en-US" smtClean="0"/>
              <a:t> </a:t>
            </a:r>
            <a:r>
              <a:rPr dirty="0" lang="en-US" err="1" smtClean="0"/>
              <a:t>moyo</a:t>
            </a:r>
            <a:r>
              <a:rPr dirty="0" lang="en-US" smtClean="0"/>
              <a:t> </a:t>
            </a:r>
            <a:r>
              <a:rPr dirty="0" lang="en-US" err="1" smtClean="0"/>
              <a:t>mubi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/>
              <a:t>Mwasamba</a:t>
            </a:r>
            <a:r>
              <a:rPr dirty="0" lang="en-US"/>
              <a:t> </a:t>
            </a:r>
            <a:r>
              <a:rPr dirty="0" lang="en-US" err="1"/>
              <a:t>mubulowa</a:t>
            </a:r>
            <a:r>
              <a:rPr dirty="0" lang="en-US"/>
              <a:t> </a:t>
            </a:r>
            <a:r>
              <a:rPr dirty="0" lang="en-US" err="1"/>
              <a:t>bwakwe</a:t>
            </a:r>
            <a:r>
              <a:rPr dirty="0" lang="en-US" smtClean="0"/>
              <a:t>?</a:t>
            </a:r>
          </a:p>
          <a:p>
            <a:pPr indent="0" marL="109728">
              <a:buNone/>
            </a:pPr>
            <a:endParaRPr dirty="0" lang="en-US"/>
          </a:p>
          <a:p>
            <a:pPr indent="0" marL="109728">
              <a:buNone/>
            </a:pPr>
            <a:endParaRPr dirty="0" lang="en-US" smtClean="0"/>
          </a:p>
          <a:p>
            <a:pPr algn="ctr" indent="0" marL="109728">
              <a:buNone/>
            </a:pPr>
            <a:r>
              <a:rPr dirty="0" sz="2000" i="1" lang="en-US" smtClean="0">
                <a:hlinkClick r:id="rId1" action="ppaction://hlinksldjump"/>
              </a:rPr>
              <a:t>&lt;&lt;CIINDULULO&gt;&gt;</a:t>
            </a:r>
            <a:endParaRPr dirty="0" sz="2000" i="1" lang="en-US"/>
          </a:p>
          <a:p>
            <a:pPr indent="0" marL="109728">
              <a:buNone/>
            </a:pPr>
            <a:endParaRPr dirty="0" lang="en-US"/>
          </a:p>
        </p:txBody>
      </p:sp>
      <p:sp>
        <p:nvSpPr>
          <p:cNvPr id="1048699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4</a:t>
            </a:r>
            <a:endParaRPr dirty="0" lang="en-US"/>
          </a:p>
        </p:txBody>
      </p:sp>
    </p:spTree>
  </p:cSld>
  <p:clrMapOvr>
    <a:masterClrMapping/>
  </p:clrMapOvr>
  <p:timing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7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0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p>
            <a:pPr indent="0" marL="109728">
              <a:buNone/>
            </a:pPr>
            <a:r>
              <a:rPr dirty="0" sz="2800" lang="en-US" err="1"/>
              <a:t>Ndaimbisya</a:t>
            </a:r>
            <a:r>
              <a:rPr dirty="0" sz="2800" lang="en-US"/>
              <a:t> </a:t>
            </a:r>
            <a:r>
              <a:rPr dirty="0" sz="2800" lang="en-US" err="1"/>
              <a:t>amumoyo</a:t>
            </a:r>
            <a:r>
              <a:rPr dirty="0" sz="2800" lang="en-US"/>
              <a:t> </a:t>
            </a:r>
            <a:r>
              <a:rPr dirty="0" sz="2800" lang="en-US" err="1"/>
              <a:t>wangu</a:t>
            </a:r>
            <a:r>
              <a:rPr dirty="0" sz="2800" lang="en-US"/>
              <a:t>, </a:t>
            </a:r>
            <a:r>
              <a:rPr dirty="0" sz="2800" lang="en-US" err="1"/>
              <a:t>ijwi</a:t>
            </a:r>
            <a:r>
              <a:rPr dirty="0" sz="2800" lang="en-US"/>
              <a:t> </a:t>
            </a:r>
            <a:r>
              <a:rPr dirty="0" sz="2800" lang="en-US" err="1"/>
              <a:t>lyako</a:t>
            </a:r>
            <a:r>
              <a:rPr dirty="0" sz="2800" lang="en-US"/>
              <a:t> </a:t>
            </a:r>
            <a:r>
              <a:rPr dirty="0" sz="2800" lang="en-US" err="1"/>
              <a:t>mwami</a:t>
            </a:r>
            <a:r>
              <a:rPr dirty="0" sz="2800" lang="en-US"/>
              <a:t>,</a:t>
            </a:r>
          </a:p>
          <a:p>
            <a:pPr indent="0" marL="109728">
              <a:buNone/>
            </a:pPr>
            <a:r>
              <a:rPr dirty="0" sz="2800" lang="en-US" err="1"/>
              <a:t>Mwami</a:t>
            </a:r>
            <a:r>
              <a:rPr dirty="0" sz="2800" lang="en-US"/>
              <a:t> </a:t>
            </a:r>
            <a:r>
              <a:rPr dirty="0" sz="2800" lang="en-US" err="1"/>
              <a:t>leka</a:t>
            </a:r>
            <a:r>
              <a:rPr dirty="0" sz="2800" lang="en-US"/>
              <a:t> </a:t>
            </a:r>
            <a:r>
              <a:rPr dirty="0" sz="2800" lang="en-US" err="1"/>
              <a:t>eno</a:t>
            </a:r>
            <a:r>
              <a:rPr dirty="0" sz="2800" lang="en-US"/>
              <a:t> </a:t>
            </a:r>
            <a:r>
              <a:rPr dirty="0" sz="2800" lang="en-US" err="1"/>
              <a:t>ndikubone</a:t>
            </a:r>
            <a:r>
              <a:rPr dirty="0" sz="2800" lang="en-US"/>
              <a:t>, </a:t>
            </a:r>
            <a:r>
              <a:rPr dirty="0" sz="2800" lang="en-US" err="1"/>
              <a:t>sena</a:t>
            </a:r>
            <a:r>
              <a:rPr dirty="0" sz="2800" lang="en-US"/>
              <a:t> </a:t>
            </a:r>
            <a:r>
              <a:rPr dirty="0" sz="2800" lang="en-US" err="1"/>
              <a:t>wazumina</a:t>
            </a:r>
            <a:r>
              <a:rPr dirty="0" sz="2800" lang="en-US"/>
              <a:t>?</a:t>
            </a:r>
          </a:p>
        </p:txBody>
      </p:sp>
      <p:sp>
        <p:nvSpPr>
          <p:cNvPr id="1048701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4000" lang="en-US"/>
              <a:t>141. NDAZUMINA</a:t>
            </a:r>
            <a:br>
              <a:rPr dirty="0" sz="4000" lang="en-US"/>
            </a:br>
            <a:r>
              <a:rPr dirty="0" sz="2000" i="1" lang="en-US" smtClean="0"/>
              <a:t>Tune: I will</a:t>
            </a:r>
            <a:endParaRPr dirty="0" i="1" lang="en-US"/>
          </a:p>
        </p:txBody>
      </p:sp>
    </p:spTree>
  </p:cSld>
  <p:clrMapOvr>
    <a:masterClrMapping/>
  </p:clrMapOvr>
  <p:timing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7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p>
            <a:pPr indent="0" marL="109728">
              <a:buNone/>
            </a:pPr>
            <a:r>
              <a:rPr dirty="0" sz="2800" lang="en-US" smtClean="0"/>
              <a:t>Ii, ii, ii, </a:t>
            </a:r>
            <a:r>
              <a:rPr dirty="0" sz="2800" lang="en-US" err="1" smtClean="0"/>
              <a:t>Leza</a:t>
            </a:r>
            <a:r>
              <a:rPr dirty="0" sz="2800" lang="en-US" smtClean="0"/>
              <a:t> </a:t>
            </a:r>
            <a:r>
              <a:rPr dirty="0" sz="2800" lang="en-US" err="1" smtClean="0"/>
              <a:t>ndigwasy</a:t>
            </a:r>
            <a:r>
              <a:rPr dirty="0" sz="2800" lang="en-US" smtClean="0"/>
              <a:t>, </a:t>
            </a:r>
            <a:r>
              <a:rPr dirty="0" sz="2800" lang="en-US" err="1" smtClean="0"/>
              <a:t>kuba</a:t>
            </a:r>
            <a:r>
              <a:rPr dirty="0" sz="2800" lang="en-US" smtClean="0"/>
              <a:t> </a:t>
            </a:r>
            <a:r>
              <a:rPr dirty="0" sz="2800" lang="en-US" err="1" smtClean="0"/>
              <a:t>wako</a:t>
            </a:r>
            <a:r>
              <a:rPr dirty="0" sz="2800" lang="en-US" smtClean="0"/>
              <a:t>.</a:t>
            </a:r>
          </a:p>
          <a:p>
            <a:pPr indent="0" marL="109728">
              <a:buNone/>
            </a:pPr>
            <a:r>
              <a:rPr dirty="0" sz="2800" lang="en-US" err="1" smtClean="0"/>
              <a:t>Wakanduula</a:t>
            </a:r>
            <a:r>
              <a:rPr dirty="0" sz="2800" lang="en-US" smtClean="0"/>
              <a:t> </a:t>
            </a:r>
            <a:r>
              <a:rPr dirty="0" sz="2800" lang="en-US" err="1" smtClean="0"/>
              <a:t>abulowa</a:t>
            </a:r>
            <a:r>
              <a:rPr dirty="0" sz="2800" lang="en-US" smtClean="0"/>
              <a:t> </a:t>
            </a:r>
            <a:r>
              <a:rPr dirty="0" sz="2800" lang="en-US" err="1" smtClean="0"/>
              <a:t>bwako</a:t>
            </a:r>
            <a:r>
              <a:rPr dirty="0" sz="2800" lang="en-US" smtClean="0"/>
              <a:t>,</a:t>
            </a:r>
          </a:p>
          <a:p>
            <a:pPr indent="0" marL="109728">
              <a:buNone/>
            </a:pPr>
            <a:r>
              <a:rPr dirty="0" sz="2800" lang="en-US" smtClean="0"/>
              <a:t>Ii, </a:t>
            </a:r>
            <a:r>
              <a:rPr dirty="0" sz="2800" lang="en-US" err="1" smtClean="0"/>
              <a:t>ndibe</a:t>
            </a:r>
            <a:r>
              <a:rPr dirty="0" sz="2800" lang="en-US" smtClean="0"/>
              <a:t> </a:t>
            </a:r>
            <a:r>
              <a:rPr dirty="0" sz="2800" lang="en-US" err="1" smtClean="0"/>
              <a:t>wako</a:t>
            </a:r>
            <a:r>
              <a:rPr dirty="0" sz="2800" lang="en-US" smtClean="0"/>
              <a:t>.</a:t>
            </a:r>
          </a:p>
          <a:p>
            <a:pPr indent="0" marL="109728">
              <a:buNone/>
            </a:pPr>
            <a:r>
              <a:rPr dirty="0" sz="1800" lang="en-US" smtClean="0">
                <a:hlinkClick r:id="rId1" action="ppaction://hlinksldjump"/>
              </a:rPr>
              <a:t>2</a:t>
            </a:r>
            <a:r>
              <a:rPr dirty="0" sz="1800" lang="en-US" smtClean="0"/>
              <a:t>, </a:t>
            </a:r>
            <a:r>
              <a:rPr dirty="0" sz="1800" lang="en-US" smtClean="0">
                <a:hlinkClick r:id="rId2" action="ppaction://hlinksldjump"/>
              </a:rPr>
              <a:t>3</a:t>
            </a:r>
            <a:r>
              <a:rPr dirty="0" sz="1800" lang="en-US" smtClean="0"/>
              <a:t>, </a:t>
            </a:r>
            <a:r>
              <a:rPr dirty="0" sz="1800" lang="en-US" smtClean="0">
                <a:hlinkClick r:id="rId3" action="ppaction://hlinksldjump"/>
              </a:rPr>
              <a:t>4</a:t>
            </a:r>
            <a:r>
              <a:rPr dirty="0" sz="1800" lang="en-US" smtClean="0"/>
              <a:t>, </a:t>
            </a:r>
            <a:r>
              <a:rPr dirty="0" sz="1800" lang="en-US" smtClean="0">
                <a:hlinkClick r:id="rId4" action="ppaction://hlinksldjump"/>
              </a:rPr>
              <a:t>5</a:t>
            </a:r>
            <a:r>
              <a:rPr dirty="0" sz="1800" lang="en-US" smtClean="0"/>
              <a:t>, </a:t>
            </a:r>
            <a:r>
              <a:rPr dirty="0" sz="1800" lang="en-US" smtClean="0">
                <a:hlinkClick r:id="" action="ppaction://hlinkshowjump?jump=firstslide"/>
              </a:rPr>
              <a:t>&lt;&lt;Titles&gt;&gt;</a:t>
            </a:r>
            <a:endParaRPr dirty="0" sz="1800" lang="en-US"/>
          </a:p>
        </p:txBody>
      </p:sp>
      <p:sp>
        <p:nvSpPr>
          <p:cNvPr id="104870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3600" i="1" lang="en-US" smtClean="0"/>
              <a:t>CIINDULULO:</a:t>
            </a:r>
            <a:endParaRPr dirty="0" sz="3600" i="1" lang="en-US"/>
          </a:p>
        </p:txBody>
      </p:sp>
    </p:spTree>
  </p:cSld>
  <p:clrMapOvr>
    <a:masterClrMapping/>
  </p:clrMapOvr>
  <p:timing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7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4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Ndafutuka</a:t>
            </a:r>
            <a:r>
              <a:rPr dirty="0" lang="en-US" smtClean="0"/>
              <a:t> </a:t>
            </a:r>
            <a:r>
              <a:rPr dirty="0" lang="en-US" err="1" smtClean="0"/>
              <a:t>amuluse</a:t>
            </a:r>
            <a:r>
              <a:rPr dirty="0" lang="en-US" smtClean="0"/>
              <a:t> </a:t>
            </a:r>
            <a:r>
              <a:rPr dirty="0" lang="en-US" err="1" smtClean="0"/>
              <a:t>lwako</a:t>
            </a:r>
            <a:r>
              <a:rPr dirty="0" lang="en-US" smtClean="0"/>
              <a:t>, Lyoonse </a:t>
            </a:r>
            <a:r>
              <a:rPr dirty="0" lang="en-US" err="1" smtClean="0"/>
              <a:t>wandiyanda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Kuli</a:t>
            </a:r>
            <a:r>
              <a:rPr dirty="0" lang="en-US" smtClean="0"/>
              <a:t> </a:t>
            </a:r>
            <a:r>
              <a:rPr dirty="0" lang="en-US" err="1" smtClean="0"/>
              <a:t>Kristo</a:t>
            </a:r>
            <a:r>
              <a:rPr dirty="0" lang="en-US" smtClean="0"/>
              <a:t>, ii, </a:t>
            </a:r>
            <a:r>
              <a:rPr dirty="0" lang="en-US" err="1" smtClean="0"/>
              <a:t>ndazumina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smtClean="0"/>
              <a:t>Lyoonse </a:t>
            </a:r>
            <a:r>
              <a:rPr dirty="0" lang="en-US" err="1" smtClean="0"/>
              <a:t>undigwasye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r>
              <a:rPr dirty="0" sz="1800" lang="en-US" smtClean="0">
                <a:hlinkClick r:id="rId1" action="ppaction://hlinksldjump"/>
              </a:rPr>
              <a:t>&lt;&lt;CIINDULULO&gt;&gt;</a:t>
            </a:r>
            <a:endParaRPr dirty="0" sz="1800" lang="en-US"/>
          </a:p>
        </p:txBody>
      </p:sp>
      <p:sp>
        <p:nvSpPr>
          <p:cNvPr id="1048705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2</a:t>
            </a:r>
            <a:endParaRPr dirty="0" lang="en-US"/>
          </a:p>
        </p:txBody>
      </p:sp>
    </p:spTree>
  </p:cSld>
  <p:clrMapOvr>
    <a:masterClrMapping/>
  </p:clrMapOvr>
  <p:timing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7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6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Ulizi</a:t>
            </a:r>
            <a:r>
              <a:rPr dirty="0" lang="en-US" smtClean="0"/>
              <a:t> </a:t>
            </a:r>
            <a:r>
              <a:rPr dirty="0" lang="en-US" err="1" smtClean="0"/>
              <a:t>akulibombya</a:t>
            </a:r>
            <a:r>
              <a:rPr dirty="0" lang="en-US" smtClean="0"/>
              <a:t> </a:t>
            </a:r>
            <a:r>
              <a:rPr dirty="0" lang="en-US" err="1" smtClean="0"/>
              <a:t>kwangu</a:t>
            </a:r>
            <a:r>
              <a:rPr dirty="0" lang="en-US" smtClean="0"/>
              <a:t>, </a:t>
            </a:r>
            <a:r>
              <a:rPr dirty="0" lang="en-US" err="1" smtClean="0"/>
              <a:t>aboowa</a:t>
            </a:r>
            <a:r>
              <a:rPr dirty="0" lang="en-US" smtClean="0"/>
              <a:t> </a:t>
            </a:r>
            <a:r>
              <a:rPr dirty="0" lang="en-US" err="1" smtClean="0"/>
              <a:t>mbwejisi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Nguzu</a:t>
            </a:r>
            <a:r>
              <a:rPr dirty="0" lang="en-US" smtClean="0"/>
              <a:t> </a:t>
            </a:r>
            <a:r>
              <a:rPr dirty="0" lang="en-US" err="1" smtClean="0"/>
              <a:t>zyangu</a:t>
            </a:r>
            <a:r>
              <a:rPr dirty="0" lang="en-US" smtClean="0"/>
              <a:t> </a:t>
            </a:r>
            <a:r>
              <a:rPr dirty="0" lang="en-US" err="1" smtClean="0"/>
              <a:t>zizwa</a:t>
            </a:r>
            <a:r>
              <a:rPr dirty="0" lang="en-US" smtClean="0"/>
              <a:t> </a:t>
            </a:r>
            <a:r>
              <a:rPr dirty="0" lang="en-US" err="1" smtClean="0"/>
              <a:t>kuli</a:t>
            </a:r>
            <a:r>
              <a:rPr dirty="0" lang="en-US" smtClean="0"/>
              <a:t> </a:t>
            </a:r>
            <a:r>
              <a:rPr dirty="0" lang="en-US" err="1" smtClean="0"/>
              <a:t>nduwe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Asunu</a:t>
            </a:r>
            <a:r>
              <a:rPr dirty="0" lang="en-US" smtClean="0"/>
              <a:t> </a:t>
            </a:r>
            <a:r>
              <a:rPr dirty="0" lang="en-US" err="1" smtClean="0"/>
              <a:t>undipe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r>
              <a:rPr dirty="0" sz="1800" lang="en-US" smtClean="0">
                <a:hlinkClick r:id="rId1" action="ppaction://hlinksldjump"/>
              </a:rPr>
              <a:t>&lt;&lt;CIINDULULO&gt;&gt;</a:t>
            </a:r>
            <a:endParaRPr dirty="0" sz="1800" lang="en-US"/>
          </a:p>
        </p:txBody>
      </p:sp>
      <p:sp>
        <p:nvSpPr>
          <p:cNvPr id="1048707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3</a:t>
            </a:r>
            <a:endParaRPr dirty="0" lang="en-US"/>
          </a:p>
        </p:txBody>
      </p:sp>
    </p:spTree>
  </p:cSld>
  <p:clrMapOvr>
    <a:masterClrMapping/>
  </p:clrMapOvr>
  <p:timing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8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8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Mwami</a:t>
            </a:r>
            <a:r>
              <a:rPr dirty="0" lang="en-US" smtClean="0"/>
              <a:t>, </a:t>
            </a:r>
            <a:r>
              <a:rPr dirty="0" lang="en-US" err="1" smtClean="0"/>
              <a:t>boola</a:t>
            </a:r>
            <a:r>
              <a:rPr dirty="0" lang="en-US" smtClean="0"/>
              <a:t> </a:t>
            </a:r>
            <a:r>
              <a:rPr dirty="0" lang="en-US" err="1" smtClean="0"/>
              <a:t>uzoobape</a:t>
            </a:r>
            <a:r>
              <a:rPr dirty="0" lang="en-US" smtClean="0"/>
              <a:t> </a:t>
            </a:r>
            <a:r>
              <a:rPr dirty="0" lang="en-US" err="1" smtClean="0"/>
              <a:t>sunu</a:t>
            </a:r>
            <a:r>
              <a:rPr dirty="0" lang="en-US" smtClean="0"/>
              <a:t>, </a:t>
            </a:r>
            <a:r>
              <a:rPr dirty="0" lang="en-US" err="1" smtClean="0"/>
              <a:t>uluse</a:t>
            </a:r>
            <a:r>
              <a:rPr dirty="0" lang="en-US" smtClean="0"/>
              <a:t> </a:t>
            </a:r>
            <a:r>
              <a:rPr dirty="0" lang="en-US" err="1" smtClean="0"/>
              <a:t>akwiimba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Toonse</a:t>
            </a:r>
            <a:r>
              <a:rPr dirty="0" lang="en-US" smtClean="0"/>
              <a:t> </a:t>
            </a:r>
            <a:r>
              <a:rPr dirty="0" lang="en-US" err="1" smtClean="0"/>
              <a:t>atwambe</a:t>
            </a:r>
            <a:r>
              <a:rPr dirty="0" lang="en-US" smtClean="0"/>
              <a:t> </a:t>
            </a:r>
            <a:r>
              <a:rPr dirty="0" lang="en-US" err="1" smtClean="0"/>
              <a:t>ku-mwami</a:t>
            </a:r>
            <a:r>
              <a:rPr dirty="0" lang="en-US" smtClean="0"/>
              <a:t> </a:t>
            </a:r>
            <a:r>
              <a:rPr dirty="0" lang="en-US" err="1" smtClean="0"/>
              <a:t>wesu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smtClean="0"/>
              <a:t>Tube ban-</a:t>
            </a:r>
            <a:r>
              <a:rPr dirty="0" lang="en-US" err="1" smtClean="0"/>
              <a:t>Kristo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r>
              <a:rPr dirty="0" sz="1800" lang="en-US" smtClean="0">
                <a:hlinkClick r:id="rId1" action="ppaction://hlinksldjump"/>
              </a:rPr>
              <a:t>&lt;&lt;CIINDULULO&gt;&gt;</a:t>
            </a:r>
            <a:endParaRPr dirty="0" sz="1800" lang="en-US"/>
          </a:p>
        </p:txBody>
      </p:sp>
      <p:sp>
        <p:nvSpPr>
          <p:cNvPr id="1048709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4</a:t>
            </a:r>
            <a:endParaRPr dirty="0" lang="en-US"/>
          </a:p>
        </p:txBody>
      </p:sp>
    </p:spTree>
  </p:cSld>
  <p:clrMapOvr>
    <a:masterClrMapping/>
  </p:clrMapOvr>
  <p:timing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8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0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Bakakumbila</a:t>
            </a:r>
            <a:r>
              <a:rPr dirty="0" lang="en-US" smtClean="0"/>
              <a:t> </a:t>
            </a:r>
            <a:r>
              <a:rPr dirty="0" lang="en-US" err="1" smtClean="0"/>
              <a:t>nowakali</a:t>
            </a:r>
            <a:r>
              <a:rPr dirty="0" lang="en-US" smtClean="0"/>
              <a:t> </a:t>
            </a:r>
            <a:r>
              <a:rPr dirty="0" lang="en-US" err="1" smtClean="0"/>
              <a:t>aano</a:t>
            </a:r>
            <a:r>
              <a:rPr dirty="0" lang="en-US" smtClean="0"/>
              <a:t>, </a:t>
            </a:r>
            <a:r>
              <a:rPr dirty="0" lang="en-US" err="1" smtClean="0"/>
              <a:t>mwami</a:t>
            </a:r>
            <a:r>
              <a:rPr dirty="0" lang="en-US" smtClean="0"/>
              <a:t> </a:t>
            </a:r>
            <a:r>
              <a:rPr dirty="0" lang="en-US" err="1" smtClean="0"/>
              <a:t>nawayanda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Twamvwa</a:t>
            </a:r>
            <a:r>
              <a:rPr dirty="0" lang="en-US" smtClean="0"/>
              <a:t> </a:t>
            </a:r>
            <a:r>
              <a:rPr dirty="0" lang="en-US" err="1" smtClean="0"/>
              <a:t>boonse</a:t>
            </a:r>
            <a:r>
              <a:rPr dirty="0" lang="en-US" smtClean="0"/>
              <a:t> </a:t>
            </a:r>
            <a:r>
              <a:rPr dirty="0" lang="en-US" err="1" smtClean="0"/>
              <a:t>kabaamba</a:t>
            </a:r>
            <a:r>
              <a:rPr dirty="0" lang="en-US" smtClean="0"/>
              <a:t> </a:t>
            </a:r>
            <a:r>
              <a:rPr dirty="0" lang="en-US" err="1" smtClean="0"/>
              <a:t>aabo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r>
              <a:rPr dirty="0" lang="en-US" err="1" smtClean="0"/>
              <a:t>Atukalilile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r>
              <a:rPr dirty="0" sz="1800" lang="en-US" smtClean="0">
                <a:hlinkClick r:id="rId1" action="ppaction://hlinksldjump"/>
              </a:rPr>
              <a:t>&lt;&lt;CIINDULULO&gt;&gt;</a:t>
            </a:r>
            <a:endParaRPr dirty="0" sz="1800" lang="en-US"/>
          </a:p>
        </p:txBody>
      </p:sp>
      <p:sp>
        <p:nvSpPr>
          <p:cNvPr id="1048711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5</a:t>
            </a:r>
            <a:endParaRPr dirty="0" lang="en-US"/>
          </a:p>
        </p:txBody>
      </p:sp>
    </p:spTree>
  </p:cSld>
  <p:clrMapOvr>
    <a:masterClrMapping/>
  </p:clrMapOvr>
  <p:timing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8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2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Uundiita</a:t>
            </a:r>
            <a:r>
              <a:rPr dirty="0" lang="en-US" smtClean="0"/>
              <a:t> </a:t>
            </a:r>
            <a:r>
              <a:rPr dirty="0" lang="en-US" err="1" smtClean="0"/>
              <a:t>ngoyu</a:t>
            </a:r>
            <a:r>
              <a:rPr dirty="0" lang="en-US" smtClean="0"/>
              <a:t> Jesu, </a:t>
            </a:r>
            <a:r>
              <a:rPr dirty="0" lang="en-US" err="1"/>
              <a:t>Uundiita</a:t>
            </a:r>
            <a:r>
              <a:rPr dirty="0" lang="en-US"/>
              <a:t> </a:t>
            </a:r>
            <a:r>
              <a:rPr dirty="0" lang="en-US" err="1"/>
              <a:t>ngoyu</a:t>
            </a:r>
            <a:r>
              <a:rPr dirty="0" lang="en-US"/>
              <a:t> Jesu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/>
              <a:t>Uundiita</a:t>
            </a:r>
            <a:r>
              <a:rPr dirty="0" lang="en-US"/>
              <a:t> </a:t>
            </a:r>
            <a:r>
              <a:rPr dirty="0" lang="en-US" err="1"/>
              <a:t>ngoyu</a:t>
            </a:r>
            <a:r>
              <a:rPr dirty="0" lang="en-US"/>
              <a:t> Jesu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Ndilaboola</a:t>
            </a:r>
            <a:r>
              <a:rPr dirty="0" lang="en-US" smtClean="0"/>
              <a:t>, </a:t>
            </a:r>
            <a:r>
              <a:rPr dirty="0" lang="en-US" err="1" smtClean="0"/>
              <a:t>boola</a:t>
            </a:r>
            <a:r>
              <a:rPr dirty="0" lang="en-US" smtClean="0"/>
              <a:t> </a:t>
            </a:r>
            <a:r>
              <a:rPr dirty="0" lang="en-US" err="1" smtClean="0"/>
              <a:t>eneeno</a:t>
            </a:r>
            <a:r>
              <a:rPr dirty="0" lang="en-US" smtClean="0"/>
              <a:t>.</a:t>
            </a:r>
            <a:endParaRPr dirty="0" lang="en-US"/>
          </a:p>
        </p:txBody>
      </p:sp>
      <p:sp>
        <p:nvSpPr>
          <p:cNvPr id="104871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4000" lang="en-US" smtClean="0"/>
              <a:t>143. NDILABOOLA ENOENO</a:t>
            </a:r>
            <a:br>
              <a:rPr dirty="0" sz="4000" lang="en-US" smtClean="0"/>
            </a:br>
            <a:r>
              <a:rPr dirty="0" sz="1800" i="1" lang="en-US" smtClean="0"/>
              <a:t>Tune: Where he leads I will </a:t>
            </a:r>
            <a:r>
              <a:rPr dirty="0" sz="2000" i="1" lang="en-US" smtClean="0"/>
              <a:t>follow</a:t>
            </a:r>
            <a:endParaRPr dirty="0" i="1" lang="en-US"/>
          </a:p>
        </p:txBody>
      </p:sp>
    </p:spTree>
  </p:cSld>
  <p:clrMapOvr>
    <a:masterClrMapping/>
  </p:clrMapOvr>
  <p:timing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8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4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Muuya</a:t>
            </a:r>
            <a:r>
              <a:rPr dirty="0" lang="en-US" smtClean="0"/>
              <a:t> </a:t>
            </a:r>
            <a:r>
              <a:rPr dirty="0" lang="en-US" err="1" smtClean="0"/>
              <a:t>wakwe</a:t>
            </a:r>
            <a:r>
              <a:rPr dirty="0" lang="en-US" smtClean="0"/>
              <a:t> </a:t>
            </a:r>
            <a:r>
              <a:rPr dirty="0" lang="en-US" err="1" smtClean="0"/>
              <a:t>wandikwela</a:t>
            </a:r>
            <a:r>
              <a:rPr dirty="0" lang="en-US" smtClean="0"/>
              <a:t>, </a:t>
            </a:r>
            <a:r>
              <a:rPr dirty="0" lang="en-US" err="1"/>
              <a:t>Muuya</a:t>
            </a:r>
            <a:r>
              <a:rPr dirty="0" lang="en-US"/>
              <a:t> </a:t>
            </a:r>
            <a:r>
              <a:rPr dirty="0" lang="en-US" err="1"/>
              <a:t>wakwe</a:t>
            </a:r>
            <a:r>
              <a:rPr dirty="0" lang="en-US"/>
              <a:t> </a:t>
            </a:r>
            <a:r>
              <a:rPr dirty="0" lang="en-US" err="1"/>
              <a:t>wandikwela</a:t>
            </a:r>
            <a:r>
              <a:rPr dirty="0" lang="en-US" smtClean="0"/>
              <a:t>,</a:t>
            </a:r>
            <a:r>
              <a:rPr dirty="0" lang="en-US"/>
              <a:t> </a:t>
            </a:r>
            <a:r>
              <a:rPr dirty="0" lang="en-US" err="1"/>
              <a:t>Muuya</a:t>
            </a:r>
            <a:r>
              <a:rPr dirty="0" lang="en-US"/>
              <a:t> </a:t>
            </a:r>
            <a:r>
              <a:rPr dirty="0" lang="en-US" err="1"/>
              <a:t>wakwe</a:t>
            </a:r>
            <a:r>
              <a:rPr dirty="0" lang="en-US"/>
              <a:t> </a:t>
            </a:r>
            <a:r>
              <a:rPr dirty="0" lang="en-US" err="1"/>
              <a:t>wandikwela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Ndilaboola</a:t>
            </a:r>
            <a:r>
              <a:rPr dirty="0" lang="en-US" smtClean="0"/>
              <a:t>, </a:t>
            </a:r>
            <a:r>
              <a:rPr dirty="0" lang="en-US" err="1" smtClean="0"/>
              <a:t>boola</a:t>
            </a:r>
            <a:r>
              <a:rPr dirty="0" lang="en-US" smtClean="0"/>
              <a:t> </a:t>
            </a:r>
            <a:r>
              <a:rPr dirty="0" lang="en-US" err="1" smtClean="0"/>
              <a:t>eneeno</a:t>
            </a:r>
            <a:r>
              <a:rPr dirty="0" lang="en-US" smtClean="0"/>
              <a:t>.</a:t>
            </a:r>
            <a:endParaRPr dirty="0" lang="en-US"/>
          </a:p>
        </p:txBody>
      </p:sp>
      <p:sp>
        <p:nvSpPr>
          <p:cNvPr id="1048715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2</a:t>
            </a:r>
            <a:endParaRPr dirty="0" lang="en-US"/>
          </a:p>
        </p:txBody>
      </p:sp>
    </p:spTree>
  </p:cSld>
  <p:clrMapOvr>
    <a:masterClrMapping/>
  </p:clrMapOvr>
  <p:timing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3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8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0">
              <a:buNone/>
            </a:pPr>
            <a:r>
              <a:rPr dirty="0" lang="en-US" err="1" smtClean="0"/>
              <a:t>Ulapenzegwa</a:t>
            </a:r>
            <a:r>
              <a:rPr dirty="0" lang="en-US" smtClean="0"/>
              <a:t> </a:t>
            </a:r>
            <a:r>
              <a:rPr dirty="0" lang="en-US" err="1" smtClean="0"/>
              <a:t>noyeya</a:t>
            </a:r>
            <a:r>
              <a:rPr dirty="0" lang="en-US" smtClean="0"/>
              <a:t> </a:t>
            </a:r>
            <a:r>
              <a:rPr dirty="0" lang="en-US" err="1" smtClean="0"/>
              <a:t>lufu</a:t>
            </a:r>
            <a:r>
              <a:rPr dirty="0" lang="en-US" smtClean="0"/>
              <a:t>; 	</a:t>
            </a:r>
            <a:r>
              <a:rPr dirty="0" lang="en-US" err="1" smtClean="0"/>
              <a:t>Mwambile</a:t>
            </a:r>
            <a:r>
              <a:rPr dirty="0" lang="en-US" smtClean="0"/>
              <a:t> Jesu, </a:t>
            </a:r>
            <a:r>
              <a:rPr dirty="0" lang="en-US" err="1" smtClean="0"/>
              <a:t>Mwambile</a:t>
            </a:r>
            <a:r>
              <a:rPr dirty="0" lang="en-US" smtClean="0"/>
              <a:t> Jesu, </a:t>
            </a:r>
            <a:r>
              <a:rPr dirty="0" lang="en-US" err="1" smtClean="0"/>
              <a:t>Ulalila</a:t>
            </a:r>
            <a:r>
              <a:rPr dirty="0" lang="en-US" smtClean="0"/>
              <a:t> </a:t>
            </a:r>
            <a:r>
              <a:rPr dirty="0" lang="en-US" err="1" smtClean="0"/>
              <a:t>bulelo</a:t>
            </a:r>
            <a:r>
              <a:rPr dirty="0" lang="en-US" smtClean="0"/>
              <a:t> </a:t>
            </a:r>
            <a:r>
              <a:rPr dirty="0" lang="en-US" err="1" smtClean="0"/>
              <a:t>buboola</a:t>
            </a:r>
            <a:r>
              <a:rPr dirty="0" lang="en-US" smtClean="0"/>
              <a:t>; </a:t>
            </a:r>
            <a:r>
              <a:rPr dirty="0" lang="en-US" err="1"/>
              <a:t>M</a:t>
            </a:r>
            <a:r>
              <a:rPr dirty="0" lang="en-US" err="1" smtClean="0"/>
              <a:t>wambile</a:t>
            </a:r>
            <a:r>
              <a:rPr dirty="0" lang="en-US" smtClean="0"/>
              <a:t> Jesu alike.</a:t>
            </a:r>
          </a:p>
          <a:p>
            <a:pPr indent="0" marL="0">
              <a:buNone/>
            </a:pPr>
            <a:r>
              <a:rPr dirty="0" sz="2400" lang="en-US" smtClean="0">
                <a:hlinkClick r:id="rId1" action="ppaction://hlinksldjump"/>
              </a:rPr>
              <a:t>&lt;&lt;</a:t>
            </a:r>
            <a:r>
              <a:rPr dirty="0" sz="2400" lang="en-US" err="1" smtClean="0">
                <a:hlinkClick r:id="rId1" action="ppaction://hlinksldjump"/>
              </a:rPr>
              <a:t>Ciindululo</a:t>
            </a:r>
            <a:r>
              <a:rPr dirty="0" sz="2400" lang="en-US" smtClean="0">
                <a:hlinkClick r:id="rId1" action="ppaction://hlinksldjump"/>
              </a:rPr>
              <a:t>&gt;&gt;</a:t>
            </a:r>
            <a:endParaRPr dirty="0" sz="2400" lang="en-US" smtClean="0"/>
          </a:p>
        </p:txBody>
      </p:sp>
      <p:sp>
        <p:nvSpPr>
          <p:cNvPr id="1048609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4</a:t>
            </a:r>
            <a:endParaRPr dirty="0" lang="en-US"/>
          </a:p>
        </p:txBody>
      </p:sp>
    </p:spTree>
  </p:cSld>
  <p:clrMapOvr>
    <a:masterClrMapping/>
  </p:clrMapOvr>
  <p:timing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8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6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Akukomba</a:t>
            </a:r>
            <a:r>
              <a:rPr dirty="0" lang="en-US" smtClean="0"/>
              <a:t> </a:t>
            </a:r>
            <a:r>
              <a:rPr dirty="0" lang="en-US" err="1" smtClean="0"/>
              <a:t>ndilakomba</a:t>
            </a:r>
            <a:r>
              <a:rPr dirty="0" lang="en-US" smtClean="0"/>
              <a:t>, </a:t>
            </a:r>
            <a:r>
              <a:rPr dirty="0" lang="en-US" err="1"/>
              <a:t>Akukomba</a:t>
            </a:r>
            <a:r>
              <a:rPr dirty="0" lang="en-US"/>
              <a:t> </a:t>
            </a:r>
            <a:r>
              <a:rPr dirty="0" lang="en-US" err="1"/>
              <a:t>ndilakomba</a:t>
            </a:r>
            <a:r>
              <a:rPr dirty="0" lang="en-US" smtClean="0"/>
              <a:t>, </a:t>
            </a:r>
            <a:r>
              <a:rPr dirty="0" lang="en-US" err="1"/>
              <a:t>Akukomba</a:t>
            </a:r>
            <a:r>
              <a:rPr dirty="0" lang="en-US"/>
              <a:t> </a:t>
            </a:r>
            <a:r>
              <a:rPr dirty="0" lang="en-US" err="1"/>
              <a:t>ndilakomba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Ndilaboola</a:t>
            </a:r>
            <a:r>
              <a:rPr dirty="0" lang="en-US" smtClean="0"/>
              <a:t>, </a:t>
            </a:r>
            <a:r>
              <a:rPr dirty="0" lang="en-US" err="1" smtClean="0"/>
              <a:t>boola</a:t>
            </a:r>
            <a:r>
              <a:rPr dirty="0" lang="en-US" smtClean="0"/>
              <a:t> </a:t>
            </a:r>
            <a:r>
              <a:rPr dirty="0" lang="en-US" err="1" smtClean="0"/>
              <a:t>eneeno</a:t>
            </a:r>
            <a:endParaRPr dirty="0" lang="en-US"/>
          </a:p>
        </p:txBody>
      </p:sp>
      <p:sp>
        <p:nvSpPr>
          <p:cNvPr id="1048717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3</a:t>
            </a:r>
            <a:endParaRPr dirty="0" lang="en-US"/>
          </a:p>
        </p:txBody>
      </p:sp>
    </p:spTree>
  </p:cSld>
  <p:clrMapOvr>
    <a:masterClrMapping/>
  </p:clrMapOvr>
  <p:timing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8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8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Kuzumina</a:t>
            </a:r>
            <a:r>
              <a:rPr dirty="0" lang="en-US" smtClean="0"/>
              <a:t> </a:t>
            </a:r>
            <a:r>
              <a:rPr dirty="0" lang="en-US" err="1" smtClean="0"/>
              <a:t>Ndazumina</a:t>
            </a:r>
            <a:r>
              <a:rPr dirty="0" lang="en-US" smtClean="0"/>
              <a:t>, </a:t>
            </a:r>
            <a:r>
              <a:rPr dirty="0" lang="en-US" err="1"/>
              <a:t>Kuzumina</a:t>
            </a:r>
            <a:r>
              <a:rPr dirty="0" lang="en-US"/>
              <a:t> </a:t>
            </a:r>
            <a:r>
              <a:rPr dirty="0" lang="en-US" err="1"/>
              <a:t>Ndazumina</a:t>
            </a:r>
            <a:r>
              <a:rPr dirty="0" lang="en-US" smtClean="0"/>
              <a:t>, </a:t>
            </a:r>
            <a:r>
              <a:rPr dirty="0" lang="en-US" err="1"/>
              <a:t>Kuzumina</a:t>
            </a:r>
            <a:r>
              <a:rPr dirty="0" lang="en-US"/>
              <a:t> </a:t>
            </a:r>
            <a:r>
              <a:rPr dirty="0" lang="en-US" err="1"/>
              <a:t>Ndazumina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Ndilaboola</a:t>
            </a:r>
            <a:r>
              <a:rPr dirty="0" lang="en-US" smtClean="0"/>
              <a:t>, </a:t>
            </a:r>
            <a:r>
              <a:rPr dirty="0" lang="en-US" err="1" smtClean="0"/>
              <a:t>boola</a:t>
            </a:r>
            <a:r>
              <a:rPr dirty="0" lang="en-US" smtClean="0"/>
              <a:t> </a:t>
            </a:r>
            <a:r>
              <a:rPr dirty="0" lang="en-US" err="1" smtClean="0"/>
              <a:t>eneeno</a:t>
            </a:r>
            <a:r>
              <a:rPr dirty="0" lang="en-US" smtClean="0"/>
              <a:t>.</a:t>
            </a:r>
            <a:endParaRPr dirty="0" lang="en-US"/>
          </a:p>
        </p:txBody>
      </p:sp>
      <p:sp>
        <p:nvSpPr>
          <p:cNvPr id="1048719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4</a:t>
            </a:r>
            <a:endParaRPr dirty="0" lang="en-US"/>
          </a:p>
        </p:txBody>
      </p:sp>
    </p:spTree>
  </p:cSld>
  <p:clrMapOvr>
    <a:masterClrMapping/>
  </p:clrMapOvr>
  <p:timing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8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20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Kozisanzya</a:t>
            </a:r>
            <a:r>
              <a:rPr dirty="0" lang="en-US" smtClean="0"/>
              <a:t> </a:t>
            </a:r>
            <a:r>
              <a:rPr dirty="0" lang="en-US" err="1" smtClean="0"/>
              <a:t>zibi</a:t>
            </a:r>
            <a:r>
              <a:rPr dirty="0" lang="en-US" smtClean="0"/>
              <a:t> </a:t>
            </a:r>
            <a:r>
              <a:rPr dirty="0" lang="en-US" err="1" smtClean="0"/>
              <a:t>zyangu</a:t>
            </a:r>
            <a:r>
              <a:rPr dirty="0" lang="en-US" smtClean="0"/>
              <a:t>, </a:t>
            </a:r>
            <a:r>
              <a:rPr dirty="0" lang="en-US" err="1"/>
              <a:t>Kozisanzya</a:t>
            </a:r>
            <a:r>
              <a:rPr dirty="0" lang="en-US"/>
              <a:t> </a:t>
            </a:r>
            <a:r>
              <a:rPr dirty="0" lang="en-US" err="1"/>
              <a:t>zibi</a:t>
            </a:r>
            <a:r>
              <a:rPr dirty="0" lang="en-US"/>
              <a:t> </a:t>
            </a:r>
            <a:r>
              <a:rPr dirty="0" lang="en-US" err="1"/>
              <a:t>zyangu</a:t>
            </a:r>
            <a:r>
              <a:rPr dirty="0" lang="en-US" smtClean="0"/>
              <a:t>, </a:t>
            </a:r>
            <a:r>
              <a:rPr dirty="0" lang="en-US" err="1"/>
              <a:t>Kozisanzya</a:t>
            </a:r>
            <a:r>
              <a:rPr dirty="0" lang="en-US"/>
              <a:t> </a:t>
            </a:r>
            <a:r>
              <a:rPr dirty="0" lang="en-US" err="1"/>
              <a:t>zibi</a:t>
            </a:r>
            <a:r>
              <a:rPr dirty="0" lang="en-US"/>
              <a:t> </a:t>
            </a:r>
            <a:r>
              <a:rPr dirty="0" lang="en-US" err="1"/>
              <a:t>zyangu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Ndilaboola</a:t>
            </a:r>
            <a:r>
              <a:rPr dirty="0" lang="en-US" smtClean="0"/>
              <a:t>, </a:t>
            </a:r>
            <a:r>
              <a:rPr dirty="0" lang="en-US" err="1" smtClean="0"/>
              <a:t>boola</a:t>
            </a:r>
            <a:r>
              <a:rPr dirty="0" lang="en-US" smtClean="0"/>
              <a:t> </a:t>
            </a:r>
            <a:r>
              <a:rPr dirty="0" lang="en-US" err="1" smtClean="0"/>
              <a:t>eneeno</a:t>
            </a:r>
            <a:endParaRPr dirty="0" lang="en-US"/>
          </a:p>
        </p:txBody>
      </p:sp>
      <p:sp>
        <p:nvSpPr>
          <p:cNvPr id="1048721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5</a:t>
            </a:r>
            <a:endParaRPr dirty="0" lang="en-US"/>
          </a:p>
        </p:txBody>
      </p:sp>
    </p:spTree>
  </p:cSld>
  <p:clrMapOvr>
    <a:masterClrMapping/>
  </p:clrMapOvr>
  <p:timing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8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22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Mwami</a:t>
            </a:r>
            <a:r>
              <a:rPr dirty="0" lang="en-US" smtClean="0"/>
              <a:t> Jesu </a:t>
            </a:r>
            <a:r>
              <a:rPr dirty="0" lang="en-US" err="1" smtClean="0"/>
              <a:t>ndijatila</a:t>
            </a:r>
            <a:r>
              <a:rPr dirty="0" lang="en-US" smtClean="0"/>
              <a:t>, </a:t>
            </a:r>
          </a:p>
          <a:p>
            <a:pPr indent="0" marL="109728">
              <a:buNone/>
            </a:pPr>
            <a:r>
              <a:rPr dirty="0" lang="en-US" err="1" smtClean="0"/>
              <a:t>Mwami</a:t>
            </a:r>
            <a:r>
              <a:rPr dirty="0" lang="en-US" smtClean="0"/>
              <a:t> </a:t>
            </a:r>
            <a:r>
              <a:rPr dirty="0" lang="en-US"/>
              <a:t>Jesu </a:t>
            </a:r>
            <a:r>
              <a:rPr dirty="0" lang="en-US" err="1"/>
              <a:t>ndijatila</a:t>
            </a:r>
            <a:r>
              <a:rPr dirty="0" lang="en-US" smtClean="0"/>
              <a:t>, </a:t>
            </a:r>
          </a:p>
          <a:p>
            <a:pPr indent="0" marL="109728">
              <a:buNone/>
            </a:pPr>
            <a:r>
              <a:rPr dirty="0" lang="en-US" err="1" smtClean="0"/>
              <a:t>Mwami</a:t>
            </a:r>
            <a:r>
              <a:rPr dirty="0" lang="en-US" smtClean="0"/>
              <a:t> </a:t>
            </a:r>
            <a:r>
              <a:rPr dirty="0" lang="en-US"/>
              <a:t>Jesu </a:t>
            </a:r>
            <a:r>
              <a:rPr dirty="0" lang="en-US" err="1"/>
              <a:t>ndijatila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Ndilaboola</a:t>
            </a:r>
            <a:r>
              <a:rPr dirty="0" lang="en-US" smtClean="0"/>
              <a:t>, </a:t>
            </a:r>
            <a:r>
              <a:rPr dirty="0" lang="en-US" err="1" smtClean="0"/>
              <a:t>boola</a:t>
            </a:r>
            <a:r>
              <a:rPr dirty="0" lang="en-US" smtClean="0"/>
              <a:t> </a:t>
            </a:r>
            <a:r>
              <a:rPr dirty="0" lang="en-US" err="1" smtClean="0"/>
              <a:t>eneeno</a:t>
            </a:r>
            <a:r>
              <a:rPr dirty="0" lang="en-US" smtClean="0"/>
              <a:t>.</a:t>
            </a:r>
            <a:endParaRPr dirty="0" lang="en-US"/>
          </a:p>
        </p:txBody>
      </p:sp>
      <p:sp>
        <p:nvSpPr>
          <p:cNvPr id="1048723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6</a:t>
            </a:r>
            <a:endParaRPr dirty="0" lang="en-US"/>
          </a:p>
        </p:txBody>
      </p:sp>
    </p:spTree>
  </p:cSld>
  <p:clrMapOvr>
    <a:masterClrMapping/>
  </p:clrMapOvr>
  <p:timing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8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24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Akushoma</a:t>
            </a:r>
            <a:r>
              <a:rPr dirty="0" lang="en-US" smtClean="0"/>
              <a:t> </a:t>
            </a:r>
            <a:r>
              <a:rPr dirty="0" lang="en-US" err="1" smtClean="0"/>
              <a:t>ndilashoma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/>
              <a:t>Akushoma</a:t>
            </a:r>
            <a:r>
              <a:rPr dirty="0" lang="en-US"/>
              <a:t> </a:t>
            </a:r>
            <a:r>
              <a:rPr dirty="0" lang="en-US" err="1"/>
              <a:t>ndilashoma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/>
              <a:t>Akushoma</a:t>
            </a:r>
            <a:r>
              <a:rPr dirty="0" lang="en-US"/>
              <a:t> </a:t>
            </a:r>
            <a:r>
              <a:rPr dirty="0" lang="en-US" err="1"/>
              <a:t>ndilashoma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Ndilaboola</a:t>
            </a:r>
            <a:r>
              <a:rPr dirty="0" lang="en-US" smtClean="0"/>
              <a:t>, </a:t>
            </a:r>
            <a:r>
              <a:rPr dirty="0" lang="en-US" err="1" smtClean="0"/>
              <a:t>boola</a:t>
            </a:r>
            <a:r>
              <a:rPr dirty="0" lang="en-US" smtClean="0"/>
              <a:t> </a:t>
            </a:r>
            <a:r>
              <a:rPr dirty="0" lang="en-US" err="1" smtClean="0"/>
              <a:t>eneeno</a:t>
            </a:r>
            <a:endParaRPr dirty="0" lang="en-US"/>
          </a:p>
        </p:txBody>
      </p:sp>
      <p:sp>
        <p:nvSpPr>
          <p:cNvPr id="1048725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7</a:t>
            </a:r>
            <a:endParaRPr dirty="0" lang="en-US"/>
          </a:p>
        </p:txBody>
      </p:sp>
    </p:spTree>
  </p:cSld>
  <p:clrMapOvr>
    <a:masterClrMapping/>
  </p:clrMapOvr>
  <p:timing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8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26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smtClean="0"/>
              <a:t>Jesu </a:t>
            </a:r>
            <a:r>
              <a:rPr dirty="0" lang="en-US" err="1" smtClean="0"/>
              <a:t>kondisindikila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/>
              <a:t>Jesu </a:t>
            </a:r>
            <a:r>
              <a:rPr dirty="0" lang="en-US" err="1"/>
              <a:t>kondisindikila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/>
              <a:t>Jesu </a:t>
            </a:r>
            <a:r>
              <a:rPr dirty="0" lang="en-US" err="1"/>
              <a:t>kondisindikila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Ndilaboola</a:t>
            </a:r>
            <a:r>
              <a:rPr dirty="0" lang="en-US" smtClean="0"/>
              <a:t>, </a:t>
            </a:r>
            <a:r>
              <a:rPr dirty="0" lang="en-US" err="1" smtClean="0"/>
              <a:t>boola</a:t>
            </a:r>
            <a:r>
              <a:rPr dirty="0" lang="en-US" smtClean="0"/>
              <a:t> </a:t>
            </a:r>
            <a:r>
              <a:rPr dirty="0" lang="en-US" err="1" smtClean="0"/>
              <a:t>eneeno</a:t>
            </a:r>
            <a:r>
              <a:rPr dirty="0" lang="en-US" smtClean="0"/>
              <a:t>.</a:t>
            </a:r>
            <a:endParaRPr dirty="0" lang="en-US"/>
          </a:p>
        </p:txBody>
      </p:sp>
      <p:sp>
        <p:nvSpPr>
          <p:cNvPr id="1048727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8	</a:t>
            </a:r>
            <a:endParaRPr dirty="0" lang="en-US"/>
          </a:p>
        </p:txBody>
      </p:sp>
    </p:spTree>
  </p:cSld>
  <p:clrMapOvr>
    <a:masterClrMapping/>
  </p:clrMapOvr>
  <p:timing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9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28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Ndilaboola</a:t>
            </a:r>
            <a:r>
              <a:rPr dirty="0" lang="en-US" smtClean="0"/>
              <a:t> Jesu </a:t>
            </a:r>
            <a:r>
              <a:rPr dirty="0" lang="en-US" err="1" smtClean="0"/>
              <a:t>Mwami</a:t>
            </a:r>
            <a:r>
              <a:rPr dirty="0" lang="en-US" smtClean="0"/>
              <a:t>, </a:t>
            </a:r>
            <a:r>
              <a:rPr dirty="0" lang="en-US" err="1" smtClean="0"/>
              <a:t>Ndimucete</a:t>
            </a:r>
            <a:r>
              <a:rPr dirty="0" lang="en-US" smtClean="0"/>
              <a:t> </a:t>
            </a:r>
            <a:r>
              <a:rPr dirty="0" lang="en-US" err="1" smtClean="0"/>
              <a:t>ndimutete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Zintu</a:t>
            </a:r>
            <a:r>
              <a:rPr dirty="0" lang="en-US" smtClean="0"/>
              <a:t> </a:t>
            </a:r>
            <a:r>
              <a:rPr dirty="0" lang="en-US" err="1" smtClean="0"/>
              <a:t>zyansi</a:t>
            </a:r>
            <a:r>
              <a:rPr dirty="0" lang="en-US" smtClean="0"/>
              <a:t> </a:t>
            </a:r>
            <a:r>
              <a:rPr dirty="0" lang="en-US" err="1" smtClean="0"/>
              <a:t>tazigwasyi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Ndayandisya</a:t>
            </a:r>
            <a:r>
              <a:rPr dirty="0" lang="en-US" smtClean="0"/>
              <a:t> </a:t>
            </a:r>
            <a:r>
              <a:rPr dirty="0" lang="en-US" err="1" smtClean="0"/>
              <a:t>lufutuko</a:t>
            </a:r>
            <a:r>
              <a:rPr dirty="0" lang="en-US" smtClean="0"/>
              <a:t>.</a:t>
            </a:r>
            <a:endParaRPr dirty="0" lang="en-US"/>
          </a:p>
        </p:txBody>
      </p:sp>
      <p:sp>
        <p:nvSpPr>
          <p:cNvPr id="1048729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4000" lang="en-US" smtClean="0"/>
              <a:t>144. NDILABOOLA, JESU MWAMI</a:t>
            </a:r>
            <a:r>
              <a:rPr dirty="0" lang="en-US" smtClean="0"/>
              <a:t/>
            </a:r>
            <a:br>
              <a:rPr dirty="0" lang="en-US" smtClean="0"/>
            </a:br>
            <a:r>
              <a:rPr dirty="0" sz="1800" i="1" lang="en-US" smtClean="0"/>
              <a:t>Tune: I am coming to the cross</a:t>
            </a:r>
            <a:endParaRPr dirty="0" i="1" lang="en-US"/>
          </a:p>
        </p:txBody>
      </p:sp>
    </p:spTree>
  </p:cSld>
  <p:clrMapOvr>
    <a:masterClrMapping/>
  </p:clrMapOvr>
  <p:timing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9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0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Ndakushoma</a:t>
            </a:r>
            <a:r>
              <a:rPr dirty="0" lang="en-US" smtClean="0"/>
              <a:t>, </a:t>
            </a:r>
            <a:r>
              <a:rPr dirty="0" lang="en-US" err="1" smtClean="0"/>
              <a:t>Mwami</a:t>
            </a:r>
            <a:r>
              <a:rPr dirty="0" lang="en-US" smtClean="0"/>
              <a:t> Jesu, </a:t>
            </a:r>
            <a:r>
              <a:rPr dirty="0" lang="en-US" err="1" smtClean="0"/>
              <a:t>Owakafwa</a:t>
            </a:r>
            <a:r>
              <a:rPr dirty="0" lang="en-US" smtClean="0"/>
              <a:t> </a:t>
            </a:r>
            <a:r>
              <a:rPr dirty="0" lang="en-US" err="1" smtClean="0"/>
              <a:t>kaambo</a:t>
            </a:r>
            <a:r>
              <a:rPr dirty="0" lang="en-US" smtClean="0"/>
              <a:t> </a:t>
            </a:r>
            <a:r>
              <a:rPr dirty="0" lang="en-US" err="1" smtClean="0"/>
              <a:t>kangu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Ndalibonzya</a:t>
            </a:r>
            <a:r>
              <a:rPr dirty="0" lang="en-US" smtClean="0"/>
              <a:t> </a:t>
            </a:r>
            <a:r>
              <a:rPr dirty="0" lang="en-US" err="1" smtClean="0"/>
              <a:t>kuli</a:t>
            </a:r>
            <a:r>
              <a:rPr dirty="0" lang="en-US" smtClean="0"/>
              <a:t> </a:t>
            </a:r>
            <a:r>
              <a:rPr dirty="0" lang="en-US" err="1" smtClean="0"/>
              <a:t>nduwe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Ndifutule</a:t>
            </a:r>
            <a:r>
              <a:rPr dirty="0" lang="en-US" smtClean="0"/>
              <a:t> </a:t>
            </a:r>
            <a:r>
              <a:rPr dirty="0" lang="en-US" err="1" smtClean="0"/>
              <a:t>mwai</a:t>
            </a:r>
            <a:r>
              <a:rPr dirty="0" lang="en-US" smtClean="0"/>
              <a:t> </a:t>
            </a:r>
            <a:r>
              <a:rPr dirty="0" lang="en-US" err="1" smtClean="0"/>
              <a:t>eeno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r>
              <a:rPr dirty="0" sz="1800" lang="en-US" smtClean="0">
                <a:hlinkClick r:id="rId1" action="ppaction://hlinksldjump"/>
              </a:rPr>
              <a:t>2</a:t>
            </a:r>
            <a:r>
              <a:rPr dirty="0" sz="1800" lang="en-US" smtClean="0"/>
              <a:t>, </a:t>
            </a:r>
            <a:r>
              <a:rPr dirty="0" sz="1800" lang="en-US" smtClean="0">
                <a:hlinkClick r:id="rId2" action="ppaction://hlinksldjump"/>
              </a:rPr>
              <a:t>3</a:t>
            </a:r>
            <a:r>
              <a:rPr dirty="0" sz="1800" lang="en-US" smtClean="0"/>
              <a:t>, </a:t>
            </a:r>
            <a:r>
              <a:rPr dirty="0" sz="1800" lang="en-US" smtClean="0">
                <a:hlinkClick r:id="" action="ppaction://hlinkshowjump?jump=firstslide"/>
              </a:rPr>
              <a:t>&lt;&lt;Titles&gt;&gt;</a:t>
            </a:r>
            <a:endParaRPr dirty="0" sz="1800" lang="en-US"/>
          </a:p>
        </p:txBody>
      </p:sp>
      <p:sp>
        <p:nvSpPr>
          <p:cNvPr id="1048731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3600" lang="en-US" smtClean="0"/>
              <a:t>CIINDULULO:</a:t>
            </a:r>
            <a:endParaRPr dirty="0" sz="3600" lang="en-US"/>
          </a:p>
        </p:txBody>
      </p:sp>
    </p:spTree>
  </p:cSld>
  <p:clrMapOvr>
    <a:masterClrMapping/>
  </p:clrMapOvr>
  <p:timing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9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2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Ciindi</a:t>
            </a:r>
            <a:r>
              <a:rPr dirty="0" lang="en-US" smtClean="0"/>
              <a:t> </a:t>
            </a:r>
            <a:r>
              <a:rPr dirty="0" lang="en-US" err="1" smtClean="0"/>
              <a:t>moyo</a:t>
            </a:r>
            <a:r>
              <a:rPr dirty="0" lang="en-US" smtClean="0"/>
              <a:t> </a:t>
            </a:r>
            <a:r>
              <a:rPr dirty="0" lang="en-US" err="1" smtClean="0"/>
              <a:t>wafwa</a:t>
            </a:r>
            <a:r>
              <a:rPr dirty="0" lang="en-US" smtClean="0"/>
              <a:t> </a:t>
            </a:r>
            <a:r>
              <a:rPr dirty="0" lang="en-US" err="1" smtClean="0"/>
              <a:t>nzala</a:t>
            </a:r>
            <a:r>
              <a:rPr dirty="0" lang="en-US" smtClean="0"/>
              <a:t>, </a:t>
            </a:r>
          </a:p>
          <a:p>
            <a:pPr indent="0" marL="109728">
              <a:buNone/>
            </a:pPr>
            <a:r>
              <a:rPr dirty="0" lang="en-US" err="1" smtClean="0"/>
              <a:t>Abubi</a:t>
            </a:r>
            <a:r>
              <a:rPr dirty="0" lang="en-US" smtClean="0"/>
              <a:t> </a:t>
            </a:r>
            <a:r>
              <a:rPr dirty="0" lang="en-US" err="1" smtClean="0"/>
              <a:t>bwandivulila</a:t>
            </a:r>
            <a:r>
              <a:rPr dirty="0" lang="en-US" smtClean="0"/>
              <a:t>, Jesu </a:t>
            </a:r>
            <a:r>
              <a:rPr dirty="0" lang="en-US" err="1" smtClean="0"/>
              <a:t>wandambila</a:t>
            </a:r>
            <a:r>
              <a:rPr dirty="0" lang="en-US" smtClean="0"/>
              <a:t> </a:t>
            </a:r>
            <a:r>
              <a:rPr dirty="0" lang="en-US" err="1" smtClean="0"/>
              <a:t>eeno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Nzookusanzya</a:t>
            </a:r>
            <a:r>
              <a:rPr dirty="0" lang="en-US" smtClean="0"/>
              <a:t> </a:t>
            </a:r>
            <a:r>
              <a:rPr dirty="0" lang="en-US" err="1" smtClean="0"/>
              <a:t>zibi</a:t>
            </a:r>
            <a:r>
              <a:rPr dirty="0" lang="en-US" smtClean="0"/>
              <a:t> </a:t>
            </a:r>
            <a:r>
              <a:rPr dirty="0" lang="en-US" err="1" smtClean="0"/>
              <a:t>zyako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r>
              <a:rPr dirty="0" sz="1800" lang="en-US" smtClean="0">
                <a:hlinkClick r:id="rId1" action="ppaction://hlinksldjump"/>
              </a:rPr>
              <a:t>&lt;&lt;CIINDULULO&gt;&gt;</a:t>
            </a:r>
            <a:endParaRPr dirty="0" sz="1800" lang="en-US"/>
          </a:p>
        </p:txBody>
      </p:sp>
      <p:sp>
        <p:nvSpPr>
          <p:cNvPr id="1048733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2</a:t>
            </a:r>
            <a:endParaRPr dirty="0" lang="en-US"/>
          </a:p>
        </p:txBody>
      </p:sp>
    </p:spTree>
  </p:cSld>
  <p:clrMapOvr>
    <a:masterClrMapping/>
  </p:clrMapOvr>
  <p:timing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9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4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Ndalipeda</a:t>
            </a:r>
            <a:r>
              <a:rPr dirty="0" lang="en-US" smtClean="0"/>
              <a:t> </a:t>
            </a:r>
            <a:r>
              <a:rPr dirty="0" lang="en-US" err="1" smtClean="0"/>
              <a:t>kulinguwe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Azya</a:t>
            </a:r>
            <a:r>
              <a:rPr dirty="0" lang="en-US" smtClean="0"/>
              <a:t> </a:t>
            </a:r>
            <a:r>
              <a:rPr dirty="0" lang="en-US" err="1" smtClean="0"/>
              <a:t>zyoonsee</a:t>
            </a:r>
            <a:r>
              <a:rPr dirty="0" lang="en-US" smtClean="0"/>
              <a:t> </a:t>
            </a:r>
            <a:r>
              <a:rPr dirty="0" lang="en-US" err="1" smtClean="0"/>
              <a:t>nzendijisi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Moyo</a:t>
            </a:r>
            <a:r>
              <a:rPr dirty="0" lang="en-US" smtClean="0"/>
              <a:t> </a:t>
            </a:r>
            <a:r>
              <a:rPr dirty="0" lang="en-US" err="1" smtClean="0"/>
              <a:t>amubili</a:t>
            </a:r>
            <a:r>
              <a:rPr dirty="0" lang="en-US" smtClean="0"/>
              <a:t> </a:t>
            </a:r>
            <a:r>
              <a:rPr dirty="0" lang="en-US" err="1" smtClean="0"/>
              <a:t>woonse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smtClean="0"/>
              <a:t>Ube </a:t>
            </a:r>
            <a:r>
              <a:rPr dirty="0" lang="en-US" err="1" smtClean="0"/>
              <a:t>wako</a:t>
            </a:r>
            <a:r>
              <a:rPr dirty="0" lang="en-US" smtClean="0"/>
              <a:t> </a:t>
            </a:r>
            <a:r>
              <a:rPr dirty="0" lang="en-US" err="1" smtClean="0"/>
              <a:t>kuzwa</a:t>
            </a:r>
            <a:r>
              <a:rPr dirty="0" lang="en-US" smtClean="0"/>
              <a:t> </a:t>
            </a:r>
            <a:r>
              <a:rPr dirty="0" lang="en-US" err="1" smtClean="0"/>
              <a:t>sunu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r>
              <a:rPr dirty="0" sz="1800" lang="en-US" smtClean="0">
                <a:hlinkClick r:id="rId1" action="ppaction://hlinksldjump"/>
              </a:rPr>
              <a:t>&lt;&lt;CIINDULULO&gt;&gt;</a:t>
            </a:r>
            <a:endParaRPr dirty="0" sz="1800" lang="en-US"/>
          </a:p>
        </p:txBody>
      </p:sp>
      <p:sp>
        <p:nvSpPr>
          <p:cNvPr id="1048735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3</a:t>
            </a:r>
            <a:endParaRPr dirty="0" lang="en-US"/>
          </a:p>
        </p:txBody>
      </p:sp>
    </p:spTree>
  </p:cSld>
  <p:clrMapOvr>
    <a:masterClrMapping/>
  </p:clrMapOvr>
  <p:timing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3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0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43800" cy="4525963"/>
          </a:xfrm>
        </p:spPr>
        <p:txBody>
          <a:bodyPr>
            <a:normAutofit/>
          </a:bodyPr>
          <a:p>
            <a:pPr indent="0" marL="0">
              <a:buNone/>
            </a:pPr>
            <a:r>
              <a:rPr dirty="0" sz="3000" lang="en-US">
                <a:solidFill>
                  <a:schemeClr val="tx1">
                    <a:tint val="75000"/>
                  </a:schemeClr>
                </a:solidFill>
              </a:rPr>
              <a:t>Amuboole </a:t>
            </a:r>
            <a:r>
              <a:rPr dirty="0" sz="3000" lang="en-US" err="1">
                <a:solidFill>
                  <a:schemeClr val="tx1">
                    <a:tint val="75000"/>
                  </a:schemeClr>
                </a:solidFill>
              </a:rPr>
              <a:t>mutaluzi</a:t>
            </a:r>
            <a:r>
              <a:rPr dirty="0" sz="3000" lang="en-US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sz="3000" lang="en-US" smtClean="0">
                <a:solidFill>
                  <a:schemeClr val="tx1">
                    <a:tint val="75000"/>
                  </a:schemeClr>
                </a:solidFill>
              </a:rPr>
              <a:t>Jesu </a:t>
            </a:r>
            <a:r>
              <a:rPr dirty="0" sz="3000" lang="en-US" err="1">
                <a:solidFill>
                  <a:schemeClr val="tx1">
                    <a:tint val="75000"/>
                  </a:schemeClr>
                </a:solidFill>
              </a:rPr>
              <a:t>uula</a:t>
            </a:r>
            <a:r>
              <a:rPr dirty="0" sz="3000" lang="en-US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sz="3000" lang="en-US" err="1">
                <a:solidFill>
                  <a:schemeClr val="tx1">
                    <a:tint val="75000"/>
                  </a:schemeClr>
                </a:solidFill>
              </a:rPr>
              <a:t>mutambula</a:t>
            </a:r>
            <a:r>
              <a:rPr dirty="0" sz="3000" lang="en-US">
                <a:solidFill>
                  <a:schemeClr val="tx1">
                    <a:tint val="75000"/>
                  </a:schemeClr>
                </a:solidFill>
              </a:rPr>
              <a:t>; </a:t>
            </a:r>
            <a:r>
              <a:rPr dirty="0" sz="3000" lang="en-US" err="1">
                <a:solidFill>
                  <a:schemeClr val="tx1">
                    <a:tint val="75000"/>
                  </a:schemeClr>
                </a:solidFill>
              </a:rPr>
              <a:t>Mulemenwa</a:t>
            </a:r>
            <a:r>
              <a:rPr dirty="0" sz="3000" lang="en-US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sz="3000" lang="en-US" err="1">
                <a:solidFill>
                  <a:schemeClr val="tx1">
                    <a:tint val="75000"/>
                  </a:schemeClr>
                </a:solidFill>
              </a:rPr>
              <a:t>zibi</a:t>
            </a:r>
            <a:r>
              <a:rPr dirty="0" sz="3000" lang="en-US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sz="3000" lang="en-US" err="1">
                <a:solidFill>
                  <a:schemeClr val="tx1">
                    <a:tint val="75000"/>
                  </a:schemeClr>
                </a:solidFill>
              </a:rPr>
              <a:t>zyanu</a:t>
            </a:r>
            <a:r>
              <a:rPr dirty="0" sz="3000" lang="en-US">
                <a:solidFill>
                  <a:schemeClr val="tx1">
                    <a:tint val="75000"/>
                  </a:schemeClr>
                </a:solidFill>
              </a:rPr>
              <a:t>, Jesu </a:t>
            </a:r>
            <a:r>
              <a:rPr dirty="0" sz="3000" lang="en-US" err="1">
                <a:solidFill>
                  <a:schemeClr val="tx1">
                    <a:tint val="75000"/>
                  </a:schemeClr>
                </a:solidFill>
              </a:rPr>
              <a:t>ulamufutula</a:t>
            </a:r>
            <a:r>
              <a:rPr dirty="0" sz="3000" lang="en-US">
                <a:solidFill>
                  <a:schemeClr val="tx1">
                    <a:tint val="75000"/>
                  </a:schemeClr>
                </a:solidFill>
              </a:rPr>
              <a:t>.</a:t>
            </a:r>
          </a:p>
          <a:p>
            <a:pPr indent="0" marL="0">
              <a:buNone/>
            </a:pPr>
            <a:r>
              <a:rPr dirty="0" sz="3000" lang="en-US" smtClean="0">
                <a:solidFill>
                  <a:schemeClr val="tx1">
                    <a:tint val="75000"/>
                  </a:schemeClr>
                </a:solidFill>
              </a:rPr>
              <a:t>      </a:t>
            </a:r>
            <a:endParaRPr dirty="0" sz="400" lang="en-US">
              <a:solidFill>
                <a:schemeClr val="tx1">
                  <a:tint val="75000"/>
                </a:schemeClr>
              </a:solidFill>
            </a:endParaRPr>
          </a:p>
          <a:p>
            <a:pPr indent="0" marL="0">
              <a:buNone/>
            </a:pPr>
            <a:endParaRPr dirty="0" sz="3000" lang="en-US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048611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rmAutofit/>
          </a:bodyPr>
          <a:p>
            <a:pPr algn="ctr"/>
            <a:r>
              <a:rPr dirty="0" sz="3600" lang="en-US" smtClean="0"/>
              <a:t>118. AMUBOOLE MUTALUZI</a:t>
            </a:r>
            <a:r>
              <a:rPr dirty="0" lang="en-US" smtClean="0"/>
              <a:t/>
            </a:r>
            <a:br>
              <a:rPr dirty="0" lang="en-US" smtClean="0"/>
            </a:br>
            <a:r>
              <a:rPr dirty="0" sz="2200" lang="en-US" smtClean="0"/>
              <a:t>Tune: Welcome, come, ye sinners</a:t>
            </a:r>
            <a:endParaRPr dirty="0" lang="en-US"/>
          </a:p>
        </p:txBody>
      </p:sp>
    </p:spTree>
  </p:cSld>
  <p:clrMapOvr>
    <a:masterClrMapping/>
  </p:clrMapOvr>
  <p:timing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9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6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Ndilaa</a:t>
            </a:r>
            <a:r>
              <a:rPr dirty="0" lang="en-US" smtClean="0"/>
              <a:t> </a:t>
            </a:r>
            <a:r>
              <a:rPr dirty="0" lang="en-US" err="1" smtClean="0"/>
              <a:t>zibi</a:t>
            </a:r>
            <a:r>
              <a:rPr dirty="0" lang="en-US" smtClean="0"/>
              <a:t> </a:t>
            </a:r>
            <a:r>
              <a:rPr dirty="0" lang="en-US" err="1" smtClean="0"/>
              <a:t>zinji</a:t>
            </a:r>
            <a:r>
              <a:rPr dirty="0" lang="en-US" smtClean="0"/>
              <a:t> </a:t>
            </a:r>
            <a:r>
              <a:rPr dirty="0" lang="en-US" err="1" smtClean="0"/>
              <a:t>zinji</a:t>
            </a:r>
            <a:r>
              <a:rPr dirty="0" lang="en-US" smtClean="0"/>
              <a:t>, </a:t>
            </a:r>
            <a:r>
              <a:rPr dirty="0" lang="en-US" err="1" smtClean="0"/>
              <a:t>zindipenzya</a:t>
            </a:r>
            <a:r>
              <a:rPr dirty="0" lang="en-US" smtClean="0"/>
              <a:t> lyoonse,</a:t>
            </a:r>
          </a:p>
          <a:p>
            <a:pPr indent="0" marL="109728">
              <a:buNone/>
            </a:pPr>
            <a:r>
              <a:rPr dirty="0" lang="en-US" err="1" smtClean="0"/>
              <a:t>Ndilayanda</a:t>
            </a:r>
            <a:r>
              <a:rPr dirty="0" lang="en-US" smtClean="0"/>
              <a:t> </a:t>
            </a:r>
            <a:r>
              <a:rPr dirty="0" lang="en-US" err="1" smtClean="0"/>
              <a:t>mufutuli</a:t>
            </a:r>
            <a:r>
              <a:rPr dirty="0" lang="en-US" smtClean="0"/>
              <a:t>, </a:t>
            </a:r>
            <a:r>
              <a:rPr dirty="0" lang="en-US" err="1" smtClean="0"/>
              <a:t>ufutula</a:t>
            </a:r>
            <a:r>
              <a:rPr dirty="0" lang="en-US" smtClean="0"/>
              <a:t> </a:t>
            </a:r>
            <a:r>
              <a:rPr dirty="0" lang="en-US" err="1" smtClean="0"/>
              <a:t>boonse</a:t>
            </a:r>
            <a:endParaRPr dirty="0" lang="en-US" smtClean="0"/>
          </a:p>
          <a:p>
            <a:pPr indent="0" marL="109728">
              <a:buNone/>
            </a:pPr>
            <a:r>
              <a:rPr dirty="0" lang="en-US" smtClean="0"/>
              <a:t>||</a:t>
            </a:r>
            <a:r>
              <a:rPr dirty="0" lang="en-US" err="1" smtClean="0"/>
              <a:t>Yebo</a:t>
            </a:r>
            <a:r>
              <a:rPr dirty="0" lang="en-US" smtClean="0"/>
              <a:t> Jesu, </a:t>
            </a:r>
            <a:r>
              <a:rPr dirty="0" lang="en-US" err="1" smtClean="0"/>
              <a:t>yebo</a:t>
            </a:r>
            <a:r>
              <a:rPr dirty="0" lang="en-US" smtClean="0"/>
              <a:t> Jesu,</a:t>
            </a:r>
          </a:p>
          <a:p>
            <a:pPr indent="0" marL="109728">
              <a:buNone/>
            </a:pPr>
            <a:r>
              <a:rPr dirty="0" lang="en-US" err="1" smtClean="0"/>
              <a:t>Nduwe</a:t>
            </a:r>
            <a:r>
              <a:rPr dirty="0" lang="en-US" smtClean="0"/>
              <a:t> </a:t>
            </a:r>
            <a:r>
              <a:rPr dirty="0" lang="en-US" err="1" smtClean="0"/>
              <a:t>Mufutuli</a:t>
            </a:r>
            <a:r>
              <a:rPr dirty="0" lang="en-US" smtClean="0"/>
              <a:t> </a:t>
            </a:r>
            <a:r>
              <a:rPr dirty="0" lang="en-US" err="1" smtClean="0"/>
              <a:t>wangu</a:t>
            </a:r>
            <a:r>
              <a:rPr dirty="0" lang="en-US" smtClean="0"/>
              <a:t>.||</a:t>
            </a:r>
            <a:endParaRPr dirty="0" lang="en-US"/>
          </a:p>
        </p:txBody>
      </p:sp>
      <p:sp>
        <p:nvSpPr>
          <p:cNvPr id="1048737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4000" lang="en-US" smtClean="0"/>
              <a:t>145. NDILAA ZIBI ZINJI </a:t>
            </a:r>
            <a:r>
              <a:rPr dirty="0" sz="4000" lang="en-US" err="1" smtClean="0"/>
              <a:t>ZINJI</a:t>
            </a:r>
            <a:r>
              <a:rPr dirty="0" lang="en-US" smtClean="0"/>
              <a:t/>
            </a:r>
            <a:br>
              <a:rPr dirty="0" lang="en-US" smtClean="0"/>
            </a:br>
            <a:r>
              <a:rPr dirty="0" sz="1800" i="1" lang="en-US" smtClean="0"/>
              <a:t>Tune: </a:t>
            </a:r>
            <a:r>
              <a:rPr dirty="0" sz="1800" i="1" lang="en-US" err="1" smtClean="0"/>
              <a:t>Saviour</a:t>
            </a:r>
            <a:r>
              <a:rPr dirty="0" sz="1800" i="1" lang="en-US" smtClean="0"/>
              <a:t>, like a shepherd</a:t>
            </a:r>
            <a:endParaRPr dirty="0" i="1" lang="en-US"/>
          </a:p>
        </p:txBody>
      </p:sp>
    </p:spTree>
  </p:cSld>
  <p:clrMapOvr>
    <a:masterClrMapping/>
  </p:clrMapOvr>
  <p:timing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9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8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Wakandiyanda</a:t>
            </a:r>
            <a:r>
              <a:rPr dirty="0" lang="en-US" smtClean="0"/>
              <a:t> </a:t>
            </a:r>
            <a:r>
              <a:rPr dirty="0" lang="en-US" err="1" smtClean="0"/>
              <a:t>ndemubi</a:t>
            </a:r>
            <a:r>
              <a:rPr dirty="0" lang="en-US" smtClean="0"/>
              <a:t>, </a:t>
            </a:r>
            <a:r>
              <a:rPr dirty="0" lang="en-US" err="1" smtClean="0"/>
              <a:t>watufwida</a:t>
            </a:r>
            <a:r>
              <a:rPr dirty="0" lang="en-US" smtClean="0"/>
              <a:t> </a:t>
            </a:r>
            <a:r>
              <a:rPr dirty="0" lang="en-US" err="1" smtClean="0"/>
              <a:t>toonse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Nduwe</a:t>
            </a:r>
            <a:r>
              <a:rPr dirty="0" lang="en-US" smtClean="0"/>
              <a:t> </a:t>
            </a:r>
            <a:r>
              <a:rPr dirty="0" lang="en-US" err="1" smtClean="0"/>
              <a:t>wakandilungila</a:t>
            </a:r>
            <a:r>
              <a:rPr dirty="0" lang="en-US" smtClean="0"/>
              <a:t>  </a:t>
            </a:r>
            <a:r>
              <a:rPr dirty="0" lang="en-US" err="1" smtClean="0"/>
              <a:t>umulandu</a:t>
            </a:r>
            <a:r>
              <a:rPr dirty="0" lang="en-US" smtClean="0"/>
              <a:t> </a:t>
            </a:r>
            <a:r>
              <a:rPr dirty="0" lang="en-US" err="1" smtClean="0"/>
              <a:t>woonse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r>
              <a:rPr dirty="0" lang="en-US"/>
              <a:t>||</a:t>
            </a:r>
            <a:r>
              <a:rPr dirty="0" lang="en-US" err="1"/>
              <a:t>Yebo</a:t>
            </a:r>
            <a:r>
              <a:rPr dirty="0" lang="en-US"/>
              <a:t> </a:t>
            </a:r>
            <a:r>
              <a:rPr dirty="0" lang="en-US" err="1"/>
              <a:t>Jesu</a:t>
            </a:r>
            <a:r>
              <a:rPr dirty="0" lang="en-US"/>
              <a:t>, </a:t>
            </a:r>
            <a:r>
              <a:rPr dirty="0" lang="en-US" err="1"/>
              <a:t>yebo</a:t>
            </a:r>
            <a:r>
              <a:rPr dirty="0" lang="en-US"/>
              <a:t> </a:t>
            </a:r>
            <a:r>
              <a:rPr dirty="0" lang="en-US" err="1"/>
              <a:t>Jesu</a:t>
            </a:r>
            <a:r>
              <a:rPr dirty="0" lang="en-US"/>
              <a:t>,</a:t>
            </a:r>
          </a:p>
          <a:p>
            <a:pPr indent="0" marL="109728">
              <a:buNone/>
            </a:pPr>
            <a:r>
              <a:rPr dirty="0" lang="en-US" err="1"/>
              <a:t>Nduwe</a:t>
            </a:r>
            <a:r>
              <a:rPr dirty="0" lang="en-US"/>
              <a:t> </a:t>
            </a:r>
            <a:r>
              <a:rPr dirty="0" lang="en-US" err="1"/>
              <a:t>Mufutuli</a:t>
            </a:r>
            <a:r>
              <a:rPr dirty="0" lang="en-US"/>
              <a:t> </a:t>
            </a:r>
            <a:r>
              <a:rPr dirty="0" lang="en-US" err="1"/>
              <a:t>wangu</a:t>
            </a:r>
            <a:r>
              <a:rPr dirty="0" lang="en-US"/>
              <a:t>.||</a:t>
            </a:r>
          </a:p>
          <a:p>
            <a:pPr indent="0" marL="109728">
              <a:buNone/>
            </a:pPr>
            <a:endParaRPr dirty="0" lang="en-US"/>
          </a:p>
        </p:txBody>
      </p:sp>
      <p:sp>
        <p:nvSpPr>
          <p:cNvPr id="1048739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2</a:t>
            </a:r>
            <a:endParaRPr dirty="0" lang="en-US"/>
          </a:p>
        </p:txBody>
      </p:sp>
    </p:spTree>
  </p:cSld>
  <p:clrMapOvr>
    <a:masterClrMapping/>
  </p:clrMapOvr>
  <p:timing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9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0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Bululami</a:t>
            </a:r>
            <a:r>
              <a:rPr dirty="0" lang="en-US" smtClean="0"/>
              <a:t> </a:t>
            </a:r>
            <a:r>
              <a:rPr dirty="0" lang="en-US" err="1" smtClean="0"/>
              <a:t>nsibujisi</a:t>
            </a:r>
            <a:r>
              <a:rPr dirty="0" lang="en-US" smtClean="0"/>
              <a:t> </a:t>
            </a:r>
            <a:r>
              <a:rPr dirty="0" lang="en-US" err="1" smtClean="0"/>
              <a:t>abusweyi</a:t>
            </a:r>
            <a:r>
              <a:rPr dirty="0" lang="en-US" smtClean="0"/>
              <a:t> </a:t>
            </a:r>
            <a:r>
              <a:rPr dirty="0" lang="en-US" err="1" smtClean="0"/>
              <a:t>boonse</a:t>
            </a:r>
            <a:r>
              <a:rPr dirty="0" lang="en-US" smtClean="0"/>
              <a:t>, </a:t>
            </a:r>
            <a:r>
              <a:rPr dirty="0" lang="en-US" err="1" smtClean="0"/>
              <a:t>swena</a:t>
            </a:r>
            <a:r>
              <a:rPr dirty="0" lang="en-US" smtClean="0"/>
              <a:t> </a:t>
            </a:r>
            <a:r>
              <a:rPr dirty="0" lang="en-US" err="1" smtClean="0"/>
              <a:t>Jesu</a:t>
            </a:r>
            <a:r>
              <a:rPr dirty="0" lang="en-US" smtClean="0"/>
              <a:t> </a:t>
            </a:r>
            <a:r>
              <a:rPr dirty="0" lang="en-US" err="1" smtClean="0"/>
              <a:t>undisanzye</a:t>
            </a:r>
            <a:r>
              <a:rPr dirty="0" lang="en-US" smtClean="0"/>
              <a:t>, </a:t>
            </a:r>
            <a:r>
              <a:rPr dirty="0" lang="en-US" err="1" smtClean="0"/>
              <a:t>sanzya</a:t>
            </a:r>
            <a:r>
              <a:rPr dirty="0" lang="en-US" smtClean="0"/>
              <a:t> </a:t>
            </a:r>
            <a:r>
              <a:rPr dirty="0" lang="en-US" err="1" smtClean="0"/>
              <a:t>moyo</a:t>
            </a:r>
            <a:r>
              <a:rPr dirty="0" lang="en-US" smtClean="0"/>
              <a:t> </a:t>
            </a:r>
            <a:r>
              <a:rPr dirty="0" lang="en-US" err="1" smtClean="0"/>
              <a:t>woonse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r>
              <a:rPr dirty="0" lang="en-US"/>
              <a:t>||</a:t>
            </a:r>
            <a:r>
              <a:rPr dirty="0" lang="en-US" err="1"/>
              <a:t>Yebo</a:t>
            </a:r>
            <a:r>
              <a:rPr dirty="0" lang="en-US"/>
              <a:t> </a:t>
            </a:r>
            <a:r>
              <a:rPr dirty="0" lang="en-US" err="1"/>
              <a:t>Jesu</a:t>
            </a:r>
            <a:r>
              <a:rPr dirty="0" lang="en-US"/>
              <a:t>, </a:t>
            </a:r>
            <a:r>
              <a:rPr dirty="0" lang="en-US" err="1"/>
              <a:t>yebo</a:t>
            </a:r>
            <a:r>
              <a:rPr dirty="0" lang="en-US"/>
              <a:t> </a:t>
            </a:r>
            <a:r>
              <a:rPr dirty="0" lang="en-US" err="1"/>
              <a:t>Jesu</a:t>
            </a:r>
            <a:r>
              <a:rPr dirty="0" lang="en-US"/>
              <a:t>,</a:t>
            </a:r>
          </a:p>
          <a:p>
            <a:pPr indent="0" marL="109728">
              <a:buNone/>
            </a:pPr>
            <a:r>
              <a:rPr dirty="0" lang="en-US" err="1"/>
              <a:t>Nduwe</a:t>
            </a:r>
            <a:r>
              <a:rPr dirty="0" lang="en-US"/>
              <a:t> </a:t>
            </a:r>
            <a:r>
              <a:rPr dirty="0" lang="en-US" err="1"/>
              <a:t>Mufutuli</a:t>
            </a:r>
            <a:r>
              <a:rPr dirty="0" lang="en-US"/>
              <a:t> </a:t>
            </a:r>
            <a:r>
              <a:rPr dirty="0" lang="en-US" err="1"/>
              <a:t>wangu</a:t>
            </a:r>
            <a:r>
              <a:rPr dirty="0" lang="en-US"/>
              <a:t>.||</a:t>
            </a:r>
          </a:p>
          <a:p>
            <a:pPr indent="0" marL="109728">
              <a:buNone/>
            </a:pPr>
            <a:endParaRPr dirty="0" lang="en-US"/>
          </a:p>
        </p:txBody>
      </p:sp>
      <p:sp>
        <p:nvSpPr>
          <p:cNvPr id="1048741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3</a:t>
            </a:r>
            <a:endParaRPr dirty="0" lang="en-US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9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2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Jesu</a:t>
            </a:r>
            <a:r>
              <a:rPr dirty="0" lang="en-US" smtClean="0"/>
              <a:t>, </a:t>
            </a:r>
            <a:r>
              <a:rPr dirty="0" lang="en-US" err="1" smtClean="0"/>
              <a:t>lino</a:t>
            </a:r>
            <a:r>
              <a:rPr dirty="0" lang="en-US" smtClean="0"/>
              <a:t> </a:t>
            </a:r>
            <a:r>
              <a:rPr dirty="0" lang="en-US" err="1" smtClean="0"/>
              <a:t>ndili</a:t>
            </a:r>
            <a:r>
              <a:rPr dirty="0" lang="en-US" smtClean="0"/>
              <a:t> </a:t>
            </a:r>
            <a:r>
              <a:rPr dirty="0" lang="en-US" err="1" smtClean="0"/>
              <a:t>wako</a:t>
            </a:r>
            <a:r>
              <a:rPr dirty="0" lang="en-US" smtClean="0"/>
              <a:t>, </a:t>
            </a:r>
            <a:r>
              <a:rPr dirty="0" lang="en-US" err="1" smtClean="0"/>
              <a:t>kondeenzya</a:t>
            </a:r>
            <a:r>
              <a:rPr dirty="0" lang="en-US" smtClean="0"/>
              <a:t> </a:t>
            </a:r>
            <a:r>
              <a:rPr dirty="0" lang="en-US" err="1" smtClean="0"/>
              <a:t>lyoonse</a:t>
            </a:r>
            <a:r>
              <a:rPr dirty="0" lang="en-US" smtClean="0"/>
              <a:t> </a:t>
            </a:r>
            <a:r>
              <a:rPr dirty="0" lang="en-US" err="1" smtClean="0"/>
              <a:t>ndipa</a:t>
            </a:r>
            <a:r>
              <a:rPr dirty="0" lang="en-US" smtClean="0"/>
              <a:t> </a:t>
            </a:r>
            <a:r>
              <a:rPr dirty="0" lang="en-US" err="1" smtClean="0"/>
              <a:t>nguzu</a:t>
            </a:r>
            <a:r>
              <a:rPr dirty="0" lang="en-US" smtClean="0"/>
              <a:t> </a:t>
            </a:r>
            <a:r>
              <a:rPr dirty="0" lang="en-US" err="1" smtClean="0"/>
              <a:t>nkucilile</a:t>
            </a:r>
            <a:r>
              <a:rPr dirty="0" lang="en-US" smtClean="0"/>
              <a:t>, </a:t>
            </a:r>
            <a:r>
              <a:rPr dirty="0" lang="en-US" err="1" smtClean="0"/>
              <a:t>Amunzila</a:t>
            </a:r>
            <a:r>
              <a:rPr dirty="0" lang="en-US" smtClean="0"/>
              <a:t> </a:t>
            </a:r>
            <a:r>
              <a:rPr dirty="0" lang="en-US" err="1" smtClean="0"/>
              <a:t>moonse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r>
              <a:rPr dirty="0" lang="en-US"/>
              <a:t>||</a:t>
            </a:r>
            <a:r>
              <a:rPr dirty="0" lang="en-US" err="1"/>
              <a:t>Yebo</a:t>
            </a:r>
            <a:r>
              <a:rPr dirty="0" lang="en-US"/>
              <a:t> </a:t>
            </a:r>
            <a:r>
              <a:rPr dirty="0" lang="en-US" err="1"/>
              <a:t>Jesu</a:t>
            </a:r>
            <a:r>
              <a:rPr dirty="0" lang="en-US"/>
              <a:t>, </a:t>
            </a:r>
            <a:r>
              <a:rPr dirty="0" lang="en-US" err="1"/>
              <a:t>yebo</a:t>
            </a:r>
            <a:r>
              <a:rPr dirty="0" lang="en-US"/>
              <a:t> </a:t>
            </a:r>
            <a:r>
              <a:rPr dirty="0" lang="en-US" err="1"/>
              <a:t>Jesu</a:t>
            </a:r>
            <a:r>
              <a:rPr dirty="0" lang="en-US"/>
              <a:t>,</a:t>
            </a:r>
          </a:p>
          <a:p>
            <a:pPr indent="0" marL="109728">
              <a:buNone/>
            </a:pPr>
            <a:r>
              <a:rPr dirty="0" lang="en-US" err="1"/>
              <a:t>Nduwe</a:t>
            </a:r>
            <a:r>
              <a:rPr dirty="0" lang="en-US"/>
              <a:t> </a:t>
            </a:r>
            <a:r>
              <a:rPr dirty="0" lang="en-US" err="1"/>
              <a:t>Mufutuli</a:t>
            </a:r>
            <a:r>
              <a:rPr dirty="0" lang="en-US"/>
              <a:t> </a:t>
            </a:r>
            <a:r>
              <a:rPr dirty="0" lang="en-US" err="1"/>
              <a:t>wangu</a:t>
            </a:r>
            <a:r>
              <a:rPr dirty="0" lang="en-US"/>
              <a:t>.||</a:t>
            </a:r>
          </a:p>
          <a:p>
            <a:pPr indent="0" marL="109728">
              <a:buNone/>
            </a:pPr>
            <a:endParaRPr dirty="0" lang="en-US"/>
          </a:p>
        </p:txBody>
      </p:sp>
      <p:sp>
        <p:nvSpPr>
          <p:cNvPr id="1048743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4</a:t>
            </a:r>
            <a:endParaRPr dirty="0" lang="en-US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9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4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Oko</a:t>
            </a:r>
            <a:r>
              <a:rPr dirty="0" lang="en-US" smtClean="0"/>
              <a:t> </a:t>
            </a:r>
            <a:r>
              <a:rPr dirty="0" lang="en-US" err="1" smtClean="0"/>
              <a:t>kuli</a:t>
            </a:r>
            <a:r>
              <a:rPr dirty="0" lang="en-US" smtClean="0"/>
              <a:t> </a:t>
            </a:r>
            <a:r>
              <a:rPr dirty="0" lang="en-US" err="1" smtClean="0"/>
              <a:t>nduwe</a:t>
            </a:r>
            <a:r>
              <a:rPr dirty="0" lang="en-US" smtClean="0"/>
              <a:t>, </a:t>
            </a:r>
            <a:r>
              <a:rPr dirty="0" lang="en-US" err="1" smtClean="0"/>
              <a:t>Mwami</a:t>
            </a:r>
            <a:r>
              <a:rPr dirty="0" lang="en-US" smtClean="0"/>
              <a:t>, </a:t>
            </a:r>
            <a:r>
              <a:rPr dirty="0" lang="en-US" err="1" smtClean="0"/>
              <a:t>tuyookala</a:t>
            </a:r>
            <a:r>
              <a:rPr dirty="0" lang="en-US" smtClean="0"/>
              <a:t> </a:t>
            </a:r>
            <a:r>
              <a:rPr dirty="0" lang="en-US" err="1" smtClean="0"/>
              <a:t>lyoonse</a:t>
            </a:r>
            <a:r>
              <a:rPr dirty="0" lang="en-US" smtClean="0"/>
              <a:t>, </a:t>
            </a:r>
            <a:r>
              <a:rPr dirty="0" lang="en-US" err="1" smtClean="0"/>
              <a:t>Tunolumbaizya</a:t>
            </a:r>
            <a:r>
              <a:rPr dirty="0" lang="en-US" smtClean="0"/>
              <a:t> </a:t>
            </a:r>
            <a:r>
              <a:rPr dirty="0" lang="en-US" err="1" smtClean="0"/>
              <a:t>Jesu</a:t>
            </a:r>
            <a:r>
              <a:rPr dirty="0" lang="en-US" smtClean="0"/>
              <a:t>, </a:t>
            </a:r>
            <a:r>
              <a:rPr dirty="0" lang="en-US" err="1" smtClean="0"/>
              <a:t>Kumaindi</a:t>
            </a:r>
            <a:r>
              <a:rPr dirty="0" lang="en-US" smtClean="0"/>
              <a:t> </a:t>
            </a:r>
            <a:r>
              <a:rPr dirty="0" lang="en-US" err="1" smtClean="0"/>
              <a:t>oonse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r>
              <a:rPr dirty="0" lang="en-US"/>
              <a:t>||</a:t>
            </a:r>
            <a:r>
              <a:rPr dirty="0" lang="en-US" err="1"/>
              <a:t>Yebo</a:t>
            </a:r>
            <a:r>
              <a:rPr dirty="0" lang="en-US"/>
              <a:t> </a:t>
            </a:r>
            <a:r>
              <a:rPr dirty="0" lang="en-US" err="1"/>
              <a:t>Jesu</a:t>
            </a:r>
            <a:r>
              <a:rPr dirty="0" lang="en-US"/>
              <a:t>, </a:t>
            </a:r>
            <a:r>
              <a:rPr dirty="0" lang="en-US" err="1"/>
              <a:t>yebo</a:t>
            </a:r>
            <a:r>
              <a:rPr dirty="0" lang="en-US"/>
              <a:t> </a:t>
            </a:r>
            <a:r>
              <a:rPr dirty="0" lang="en-US" err="1"/>
              <a:t>Jesu</a:t>
            </a:r>
            <a:r>
              <a:rPr dirty="0" lang="en-US"/>
              <a:t>,</a:t>
            </a:r>
          </a:p>
          <a:p>
            <a:pPr indent="0" marL="109728">
              <a:buNone/>
            </a:pPr>
            <a:r>
              <a:rPr dirty="0" lang="en-US" err="1"/>
              <a:t>Nduwe</a:t>
            </a:r>
            <a:r>
              <a:rPr dirty="0" lang="en-US"/>
              <a:t> </a:t>
            </a:r>
            <a:r>
              <a:rPr dirty="0" lang="en-US" err="1"/>
              <a:t>Mufutuli</a:t>
            </a:r>
            <a:r>
              <a:rPr dirty="0" lang="en-US"/>
              <a:t> </a:t>
            </a:r>
            <a:r>
              <a:rPr dirty="0" lang="en-US" err="1"/>
              <a:t>wangu</a:t>
            </a:r>
            <a:r>
              <a:rPr dirty="0" lang="en-US"/>
              <a:t>.||</a:t>
            </a:r>
          </a:p>
          <a:p>
            <a:pPr indent="0" marL="109728">
              <a:buNone/>
            </a:pPr>
            <a:endParaRPr dirty="0" lang="en-US"/>
          </a:p>
        </p:txBody>
      </p:sp>
      <p:sp>
        <p:nvSpPr>
          <p:cNvPr id="1048745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5</a:t>
            </a:r>
            <a:endParaRPr dirty="0" lang="en-US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9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6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Ngooyu</a:t>
            </a:r>
            <a:r>
              <a:rPr dirty="0" lang="en-US" smtClean="0"/>
              <a:t> </a:t>
            </a:r>
            <a:r>
              <a:rPr dirty="0" lang="en-US" err="1" smtClean="0"/>
              <a:t>Jesu</a:t>
            </a:r>
            <a:r>
              <a:rPr dirty="0" lang="en-US" smtClean="0"/>
              <a:t>, </a:t>
            </a:r>
            <a:r>
              <a:rPr dirty="0" lang="en-US" err="1"/>
              <a:t>Ngooyu</a:t>
            </a:r>
            <a:r>
              <a:rPr dirty="0" lang="en-US"/>
              <a:t> </a:t>
            </a:r>
            <a:r>
              <a:rPr dirty="0" lang="en-US" err="1"/>
              <a:t>Jesu</a:t>
            </a:r>
            <a:r>
              <a:rPr dirty="0" lang="en-US"/>
              <a:t>,</a:t>
            </a:r>
          </a:p>
          <a:p>
            <a:pPr indent="0" marL="109728">
              <a:buNone/>
            </a:pPr>
            <a:r>
              <a:rPr dirty="0" lang="en-US" err="1" smtClean="0"/>
              <a:t>Eeno</a:t>
            </a:r>
            <a:r>
              <a:rPr dirty="0" lang="en-US" smtClean="0"/>
              <a:t> </a:t>
            </a:r>
            <a:r>
              <a:rPr dirty="0" lang="en-US" err="1" smtClean="0"/>
              <a:t>boola</a:t>
            </a:r>
            <a:r>
              <a:rPr dirty="0" lang="en-US" smtClean="0"/>
              <a:t> </a:t>
            </a:r>
            <a:r>
              <a:rPr dirty="0" lang="en-US" err="1" smtClean="0"/>
              <a:t>kwakwe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Boola</a:t>
            </a:r>
            <a:r>
              <a:rPr dirty="0" lang="en-US" smtClean="0"/>
              <a:t> </a:t>
            </a:r>
            <a:r>
              <a:rPr dirty="0" lang="en-US" err="1" smtClean="0"/>
              <a:t>kwakwe</a:t>
            </a:r>
            <a:r>
              <a:rPr dirty="0" lang="en-US" smtClean="0"/>
              <a:t> </a:t>
            </a:r>
            <a:r>
              <a:rPr dirty="0" lang="en-US" err="1" smtClean="0"/>
              <a:t>eeno</a:t>
            </a:r>
            <a:endParaRPr dirty="0" lang="en-US"/>
          </a:p>
        </p:txBody>
      </p:sp>
      <p:sp>
        <p:nvSpPr>
          <p:cNvPr id="1048747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4000" lang="en-US" smtClean="0"/>
              <a:t>146 NGOOYU JESU</a:t>
            </a:r>
            <a:br>
              <a:rPr dirty="0" sz="4000" lang="en-US" smtClean="0"/>
            </a:br>
            <a:r>
              <a:rPr dirty="0" sz="1800" i="1" lang="en-US" smtClean="0"/>
              <a:t>Tune: Come to </a:t>
            </a:r>
            <a:r>
              <a:rPr dirty="0" sz="1800" i="1" lang="en-US" err="1" smtClean="0"/>
              <a:t>Jesu</a:t>
            </a:r>
            <a:endParaRPr dirty="0" i="1" lang="en-US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0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8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Usilikwe</a:t>
            </a:r>
            <a:r>
              <a:rPr dirty="0" lang="en-US" smtClean="0"/>
              <a:t>,</a:t>
            </a:r>
            <a:r>
              <a:rPr dirty="0" lang="en-US"/>
              <a:t> </a:t>
            </a:r>
            <a:r>
              <a:rPr dirty="0" lang="en-US" err="1"/>
              <a:t>Usilikwe</a:t>
            </a:r>
            <a:r>
              <a:rPr dirty="0" lang="en-US" smtClean="0"/>
              <a:t>, </a:t>
            </a:r>
            <a:r>
              <a:rPr dirty="0" lang="en-US" err="1" smtClean="0"/>
              <a:t>Usilikwe</a:t>
            </a:r>
            <a:r>
              <a:rPr dirty="0" lang="en-US" smtClean="0"/>
              <a:t> </a:t>
            </a:r>
            <a:r>
              <a:rPr dirty="0" lang="en-US" err="1" smtClean="0"/>
              <a:t>eeno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Eeno</a:t>
            </a:r>
            <a:r>
              <a:rPr dirty="0" lang="en-US" smtClean="0"/>
              <a:t> </a:t>
            </a:r>
            <a:r>
              <a:rPr dirty="0" lang="en-US" err="1" smtClean="0"/>
              <a:t>usilikwe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Usilikwe</a:t>
            </a:r>
            <a:r>
              <a:rPr dirty="0" lang="en-US" smtClean="0"/>
              <a:t> </a:t>
            </a:r>
            <a:r>
              <a:rPr dirty="0" lang="en-US" err="1" smtClean="0"/>
              <a:t>eeno</a:t>
            </a:r>
            <a:r>
              <a:rPr dirty="0" lang="en-US" smtClean="0"/>
              <a:t>.</a:t>
            </a:r>
            <a:endParaRPr dirty="0" lang="en-US"/>
          </a:p>
        </p:txBody>
      </p:sp>
      <p:sp>
        <p:nvSpPr>
          <p:cNvPr id="1048749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/>
              <a:t>2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0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50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Akuponye</a:t>
            </a:r>
            <a:r>
              <a:rPr dirty="0" lang="en-US" smtClean="0"/>
              <a:t>, </a:t>
            </a:r>
            <a:r>
              <a:rPr dirty="0" lang="en-US" err="1" smtClean="0"/>
              <a:t>akuponye</a:t>
            </a:r>
            <a:r>
              <a:rPr dirty="0" lang="en-US" smtClean="0"/>
              <a:t>, </a:t>
            </a:r>
            <a:r>
              <a:rPr dirty="0" lang="en-US" err="1" smtClean="0"/>
              <a:t>akuponye</a:t>
            </a:r>
            <a:r>
              <a:rPr dirty="0" lang="en-US" smtClean="0"/>
              <a:t> </a:t>
            </a:r>
            <a:r>
              <a:rPr dirty="0" lang="en-US" err="1" smtClean="0"/>
              <a:t>eeno</a:t>
            </a:r>
            <a:endParaRPr dirty="0" lang="en-US" smtClean="0"/>
          </a:p>
          <a:p>
            <a:pPr indent="0" marL="109728">
              <a:buNone/>
            </a:pPr>
            <a:r>
              <a:rPr dirty="0" lang="en-US" err="1" smtClean="0"/>
              <a:t>Eeno</a:t>
            </a:r>
            <a:r>
              <a:rPr dirty="0" lang="en-US" smtClean="0"/>
              <a:t> </a:t>
            </a:r>
            <a:r>
              <a:rPr dirty="0" lang="en-US" err="1" smtClean="0"/>
              <a:t>akuponye</a:t>
            </a:r>
            <a:endParaRPr dirty="0" lang="en-US" smtClean="0"/>
          </a:p>
          <a:p>
            <a:pPr indent="0" marL="109728">
              <a:buNone/>
            </a:pPr>
            <a:r>
              <a:rPr dirty="0" lang="en-US" err="1" smtClean="0"/>
              <a:t>Akuponye</a:t>
            </a:r>
            <a:r>
              <a:rPr dirty="0" lang="en-US" smtClean="0"/>
              <a:t> </a:t>
            </a:r>
            <a:r>
              <a:rPr dirty="0" lang="en-US" err="1" smtClean="0"/>
              <a:t>eeno</a:t>
            </a:r>
            <a:endParaRPr dirty="0" lang="en-US"/>
          </a:p>
        </p:txBody>
      </p:sp>
      <p:sp>
        <p:nvSpPr>
          <p:cNvPr id="1048751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3</a:t>
            </a:r>
            <a:endParaRPr dirty="0" lang="en-US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0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52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Uzumine</a:t>
            </a:r>
            <a:r>
              <a:rPr dirty="0" lang="en-US" smtClean="0"/>
              <a:t>, </a:t>
            </a:r>
            <a:r>
              <a:rPr dirty="0" lang="en-US" err="1" smtClean="0"/>
              <a:t>Uzumine</a:t>
            </a:r>
            <a:r>
              <a:rPr dirty="0" lang="en-US" smtClean="0"/>
              <a:t>, </a:t>
            </a:r>
            <a:r>
              <a:rPr dirty="0" lang="en-US" err="1" smtClean="0"/>
              <a:t>Uzumine</a:t>
            </a:r>
            <a:r>
              <a:rPr dirty="0" lang="en-US" smtClean="0"/>
              <a:t> </a:t>
            </a:r>
            <a:r>
              <a:rPr dirty="0" lang="en-US" err="1" smtClean="0"/>
              <a:t>eeno</a:t>
            </a:r>
            <a:endParaRPr dirty="0" lang="en-US" smtClean="0"/>
          </a:p>
          <a:p>
            <a:pPr indent="0" marL="109728">
              <a:buNone/>
            </a:pPr>
            <a:r>
              <a:rPr dirty="0" lang="en-US" err="1" smtClean="0"/>
              <a:t>Eeno</a:t>
            </a:r>
            <a:r>
              <a:rPr dirty="0" lang="en-US" smtClean="0"/>
              <a:t> </a:t>
            </a:r>
            <a:r>
              <a:rPr dirty="0" lang="en-US" err="1" smtClean="0"/>
              <a:t>uzumine</a:t>
            </a:r>
            <a:endParaRPr dirty="0" lang="en-US" smtClean="0"/>
          </a:p>
          <a:p>
            <a:pPr indent="0" marL="109728">
              <a:buNone/>
            </a:pPr>
            <a:r>
              <a:rPr dirty="0" lang="en-US" err="1" smtClean="0"/>
              <a:t>Uzumine</a:t>
            </a:r>
            <a:r>
              <a:rPr dirty="0" lang="en-US" smtClean="0"/>
              <a:t> </a:t>
            </a:r>
            <a:r>
              <a:rPr dirty="0" lang="en-US" err="1" smtClean="0"/>
              <a:t>eeno</a:t>
            </a:r>
            <a:endParaRPr dirty="0" lang="en-US"/>
          </a:p>
        </p:txBody>
      </p:sp>
      <p:sp>
        <p:nvSpPr>
          <p:cNvPr id="1048753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4</a:t>
            </a:r>
            <a:endParaRPr dirty="0" lang="en-US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0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54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Kokumbila</a:t>
            </a:r>
            <a:r>
              <a:rPr dirty="0" lang="en-US" smtClean="0"/>
              <a:t>, </a:t>
            </a:r>
            <a:r>
              <a:rPr dirty="0" lang="en-US" err="1" smtClean="0"/>
              <a:t>kokumbila</a:t>
            </a:r>
            <a:r>
              <a:rPr dirty="0" lang="en-US" smtClean="0"/>
              <a:t>, </a:t>
            </a:r>
            <a:r>
              <a:rPr dirty="0" lang="en-US" err="1"/>
              <a:t>Kokumbila</a:t>
            </a:r>
            <a:r>
              <a:rPr dirty="0" lang="en-US"/>
              <a:t> </a:t>
            </a:r>
            <a:r>
              <a:rPr dirty="0" lang="en-US" err="1" smtClean="0"/>
              <a:t>eeno</a:t>
            </a:r>
            <a:endParaRPr dirty="0" lang="en-US"/>
          </a:p>
          <a:p>
            <a:pPr indent="0" marL="109728">
              <a:buNone/>
            </a:pPr>
            <a:r>
              <a:rPr dirty="0" lang="en-US" err="1" smtClean="0"/>
              <a:t>Eeno</a:t>
            </a:r>
            <a:r>
              <a:rPr dirty="0" lang="en-US" smtClean="0"/>
              <a:t> </a:t>
            </a:r>
            <a:r>
              <a:rPr dirty="0" lang="en-US" err="1"/>
              <a:t>Kokumbila</a:t>
            </a:r>
            <a:endParaRPr dirty="0" lang="en-US" smtClean="0"/>
          </a:p>
          <a:p>
            <a:pPr indent="0" marL="109728">
              <a:buNone/>
            </a:pPr>
            <a:r>
              <a:rPr dirty="0" lang="en-US" err="1" smtClean="0"/>
              <a:t>Kokumbila</a:t>
            </a:r>
            <a:r>
              <a:rPr dirty="0" lang="en-US" smtClean="0"/>
              <a:t> </a:t>
            </a:r>
            <a:r>
              <a:rPr dirty="0" lang="en-US" err="1" smtClean="0"/>
              <a:t>eeno</a:t>
            </a:r>
            <a:endParaRPr dirty="0" lang="en-US"/>
          </a:p>
        </p:txBody>
      </p:sp>
      <p:sp>
        <p:nvSpPr>
          <p:cNvPr id="1048755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5</a:t>
            </a:r>
            <a:endParaRPr dirty="0"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3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2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0">
              <a:buNone/>
            </a:pP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Aleluya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Aleluya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, </a:t>
            </a:r>
          </a:p>
          <a:p>
            <a:pPr indent="0" marL="0">
              <a:buNone/>
            </a:pPr>
            <a:r>
              <a:rPr dirty="0" lang="en-US" err="1" smtClean="0">
                <a:solidFill>
                  <a:schemeClr val="tx1">
                    <a:tint val="75000"/>
                  </a:schemeClr>
                </a:solidFill>
              </a:rPr>
              <a:t>Aleluya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ku-muvuni</a:t>
            </a:r>
            <a:r>
              <a:rPr dirty="0" lang="en-US" smtClean="0">
                <a:solidFill>
                  <a:schemeClr val="tx1">
                    <a:tint val="75000"/>
                  </a:schemeClr>
                </a:solidFill>
              </a:rPr>
              <a:t>.</a:t>
            </a:r>
          </a:p>
          <a:p>
            <a:pPr indent="0" marL="0">
              <a:buNone/>
            </a:pPr>
            <a:r>
              <a:rPr dirty="0" sz="2400" lang="en-US" smtClean="0">
                <a:solidFill>
                  <a:schemeClr val="tx1">
                    <a:tint val="75000"/>
                  </a:schemeClr>
                </a:solidFill>
                <a:hlinkClick r:id="rId1" action="ppaction://hlinksldjump"/>
              </a:rPr>
              <a:t>2</a:t>
            </a:r>
            <a:r>
              <a:rPr dirty="0" sz="2400" lang="en-US" smtClean="0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dirty="0" sz="2400" lang="en-US" smtClean="0">
                <a:solidFill>
                  <a:schemeClr val="tx1">
                    <a:tint val="75000"/>
                  </a:schemeClr>
                </a:solidFill>
                <a:hlinkClick r:id="rId2" action="ppaction://hlinksldjump"/>
              </a:rPr>
              <a:t>3</a:t>
            </a:r>
            <a:r>
              <a:rPr dirty="0" sz="2400" lang="en-US" smtClean="0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dirty="0" sz="2400" lang="en-US" smtClean="0">
                <a:solidFill>
                  <a:schemeClr val="tx1">
                    <a:tint val="75000"/>
                  </a:schemeClr>
                </a:solidFill>
                <a:hlinkClick r:id="rId3" action="ppaction://hlinksldjump"/>
              </a:rPr>
              <a:t>4</a:t>
            </a:r>
            <a:r>
              <a:rPr dirty="0" sz="2400" lang="en-US" smtClean="0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dirty="0" sz="2400" lang="en-US" smtClean="0">
                <a:solidFill>
                  <a:schemeClr val="tx1">
                    <a:tint val="75000"/>
                  </a:schemeClr>
                </a:solidFill>
                <a:hlinkClick r:id="rId4" action="ppaction://hlinksldjump"/>
              </a:rPr>
              <a:t>5</a:t>
            </a:r>
            <a:r>
              <a:rPr dirty="0" sz="2400" lang="en-US" smtClean="0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dirty="0" sz="2400" lang="en-US" smtClean="0">
                <a:solidFill>
                  <a:schemeClr val="tx1">
                    <a:tint val="75000"/>
                  </a:schemeClr>
                </a:solidFill>
                <a:hlinkClick r:id="" action="ppaction://hlinkshowjump?jump=firstslide"/>
              </a:rPr>
              <a:t>&lt;&lt;Titles&gt;&gt;</a:t>
            </a:r>
            <a:endParaRPr dirty="0" sz="2400" lang="en-US">
              <a:solidFill>
                <a:schemeClr val="tx1">
                  <a:tint val="75000"/>
                </a:schemeClr>
              </a:solidFill>
            </a:endParaRPr>
          </a:p>
          <a:p>
            <a:pPr indent="0" marL="0">
              <a:buNone/>
            </a:pPr>
            <a:endParaRPr dirty="0" lang="en-US"/>
          </a:p>
        </p:txBody>
      </p:sp>
      <p:sp>
        <p:nvSpPr>
          <p:cNvPr id="1048613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b="1" dirty="0" lang="en-US" u="sng" smtClean="0">
                <a:solidFill>
                  <a:schemeClr val="tx1">
                    <a:tint val="75000"/>
                  </a:schemeClr>
                </a:solidFill>
              </a:rPr>
              <a:t>CIINDULULO</a:t>
            </a:r>
            <a:endParaRPr dirty="0" lang="en-US"/>
          </a:p>
        </p:txBody>
      </p:sp>
    </p:spTree>
  </p:cSld>
  <p:clrMapOvr>
    <a:masterClrMapping/>
  </p:clrMapOvr>
  <p:timing/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0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56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Ateelele</a:t>
            </a:r>
            <a:r>
              <a:rPr dirty="0" lang="en-US" smtClean="0"/>
              <a:t>, </a:t>
            </a:r>
            <a:r>
              <a:rPr dirty="0" lang="en-US" err="1" smtClean="0"/>
              <a:t>ateelele</a:t>
            </a:r>
            <a:r>
              <a:rPr dirty="0" lang="en-US" smtClean="0"/>
              <a:t>, </a:t>
            </a:r>
            <a:r>
              <a:rPr dirty="0" lang="en-US" err="1" smtClean="0"/>
              <a:t>ateelele</a:t>
            </a:r>
            <a:r>
              <a:rPr dirty="0" lang="en-US" smtClean="0"/>
              <a:t> </a:t>
            </a:r>
            <a:r>
              <a:rPr dirty="0" lang="en-US" err="1" smtClean="0"/>
              <a:t>eeno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Eeno</a:t>
            </a:r>
            <a:r>
              <a:rPr dirty="0" lang="en-US" smtClean="0"/>
              <a:t> </a:t>
            </a:r>
            <a:r>
              <a:rPr dirty="0" lang="en-US" err="1" smtClean="0"/>
              <a:t>ateelele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Ateelele</a:t>
            </a:r>
            <a:r>
              <a:rPr dirty="0" lang="en-US" smtClean="0"/>
              <a:t> </a:t>
            </a:r>
            <a:r>
              <a:rPr dirty="0" lang="en-US" err="1" smtClean="0"/>
              <a:t>eeno</a:t>
            </a:r>
            <a:r>
              <a:rPr dirty="0" lang="en-US" smtClean="0"/>
              <a:t>.</a:t>
            </a:r>
            <a:endParaRPr dirty="0" lang="en-US"/>
          </a:p>
        </p:txBody>
      </p:sp>
      <p:sp>
        <p:nvSpPr>
          <p:cNvPr id="1048757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6</a:t>
            </a:r>
            <a:endParaRPr dirty="0" lang="en-US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0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58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Uleenguzu</a:t>
            </a:r>
            <a:r>
              <a:rPr dirty="0" lang="en-US" smtClean="0"/>
              <a:t>, </a:t>
            </a:r>
            <a:r>
              <a:rPr dirty="0" lang="en-US" err="1" smtClean="0"/>
              <a:t>uleenguzu</a:t>
            </a:r>
            <a:r>
              <a:rPr dirty="0" lang="en-US" smtClean="0"/>
              <a:t>, </a:t>
            </a:r>
            <a:r>
              <a:rPr dirty="0" lang="en-US" err="1" smtClean="0"/>
              <a:t>ulenguzu</a:t>
            </a:r>
            <a:r>
              <a:rPr dirty="0" lang="en-US" smtClean="0"/>
              <a:t> </a:t>
            </a:r>
            <a:r>
              <a:rPr dirty="0" lang="en-US" err="1" smtClean="0"/>
              <a:t>eeno</a:t>
            </a:r>
            <a:endParaRPr dirty="0" lang="en-US" smtClean="0"/>
          </a:p>
          <a:p>
            <a:pPr indent="0" marL="109728">
              <a:buNone/>
            </a:pPr>
            <a:r>
              <a:rPr dirty="0" lang="en-US" err="1" smtClean="0"/>
              <a:t>Eeno</a:t>
            </a:r>
            <a:r>
              <a:rPr dirty="0" lang="en-US" smtClean="0"/>
              <a:t> </a:t>
            </a:r>
            <a:r>
              <a:rPr dirty="0" lang="en-US" err="1" smtClean="0"/>
              <a:t>uleenguzu</a:t>
            </a:r>
            <a:endParaRPr dirty="0" lang="en-US" smtClean="0"/>
          </a:p>
          <a:p>
            <a:pPr indent="0" marL="109728">
              <a:buNone/>
            </a:pPr>
            <a:r>
              <a:rPr dirty="0" lang="en-US" err="1" smtClean="0"/>
              <a:t>Uleenguzu</a:t>
            </a:r>
            <a:r>
              <a:rPr dirty="0" lang="en-US" smtClean="0"/>
              <a:t> </a:t>
            </a:r>
            <a:r>
              <a:rPr dirty="0" lang="en-US" err="1" smtClean="0"/>
              <a:t>eeno</a:t>
            </a:r>
            <a:endParaRPr dirty="0" lang="en-US"/>
          </a:p>
        </p:txBody>
      </p:sp>
      <p:sp>
        <p:nvSpPr>
          <p:cNvPr id="1048759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7</a:t>
            </a:r>
            <a:endParaRPr dirty="0" lang="en-US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0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60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Akusanzye</a:t>
            </a:r>
            <a:r>
              <a:rPr dirty="0" lang="en-US" smtClean="0"/>
              <a:t>, </a:t>
            </a:r>
            <a:r>
              <a:rPr dirty="0" lang="en-US" err="1" smtClean="0"/>
              <a:t>akusanzye</a:t>
            </a:r>
            <a:r>
              <a:rPr dirty="0" lang="en-US" smtClean="0"/>
              <a:t>, </a:t>
            </a:r>
            <a:r>
              <a:rPr dirty="0" lang="en-US" err="1" smtClean="0"/>
              <a:t>akusanzye</a:t>
            </a:r>
            <a:r>
              <a:rPr dirty="0" lang="en-US" smtClean="0"/>
              <a:t> </a:t>
            </a:r>
            <a:r>
              <a:rPr dirty="0" lang="en-US" err="1" smtClean="0"/>
              <a:t>eeno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Eeno</a:t>
            </a:r>
            <a:r>
              <a:rPr dirty="0" lang="en-US" smtClean="0"/>
              <a:t> </a:t>
            </a:r>
            <a:r>
              <a:rPr dirty="0" lang="en-US" err="1" smtClean="0"/>
              <a:t>akusanzye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Akusanzye</a:t>
            </a:r>
            <a:r>
              <a:rPr dirty="0" lang="en-US" smtClean="0"/>
              <a:t> </a:t>
            </a:r>
            <a:r>
              <a:rPr dirty="0" lang="en-US" err="1" smtClean="0"/>
              <a:t>eeno</a:t>
            </a:r>
            <a:r>
              <a:rPr dirty="0" lang="en-US" smtClean="0"/>
              <a:t>.</a:t>
            </a:r>
            <a:endParaRPr dirty="0" lang="en-US"/>
          </a:p>
        </p:txBody>
      </p:sp>
      <p:sp>
        <p:nvSpPr>
          <p:cNvPr id="1048761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8</a:t>
            </a:r>
            <a:endParaRPr dirty="0" lang="en-US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0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62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Shoma</a:t>
            </a:r>
            <a:r>
              <a:rPr dirty="0" lang="en-US" smtClean="0"/>
              <a:t> </a:t>
            </a:r>
            <a:r>
              <a:rPr dirty="0" lang="en-US" err="1" smtClean="0"/>
              <a:t>nguwe</a:t>
            </a:r>
            <a:r>
              <a:rPr dirty="0" lang="en-US" smtClean="0"/>
              <a:t>, </a:t>
            </a:r>
            <a:r>
              <a:rPr dirty="0" lang="en-US" err="1" smtClean="0"/>
              <a:t>shoma</a:t>
            </a:r>
            <a:r>
              <a:rPr dirty="0" lang="en-US" smtClean="0"/>
              <a:t> </a:t>
            </a:r>
            <a:r>
              <a:rPr dirty="0" lang="en-US" err="1" smtClean="0"/>
              <a:t>nguwe</a:t>
            </a:r>
            <a:r>
              <a:rPr dirty="0" lang="en-US" smtClean="0"/>
              <a:t>, </a:t>
            </a:r>
            <a:r>
              <a:rPr dirty="0" lang="en-US" err="1" smtClean="0"/>
              <a:t>shoma</a:t>
            </a:r>
            <a:r>
              <a:rPr dirty="0" lang="en-US" smtClean="0"/>
              <a:t> </a:t>
            </a:r>
            <a:r>
              <a:rPr dirty="0" lang="en-US" err="1" smtClean="0"/>
              <a:t>nguwe</a:t>
            </a:r>
            <a:r>
              <a:rPr dirty="0" lang="en-US" smtClean="0"/>
              <a:t> </a:t>
            </a:r>
            <a:r>
              <a:rPr dirty="0" lang="en-US" err="1" smtClean="0"/>
              <a:t>eeno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Eeno</a:t>
            </a:r>
            <a:r>
              <a:rPr dirty="0" lang="en-US" smtClean="0"/>
              <a:t> </a:t>
            </a:r>
            <a:r>
              <a:rPr dirty="0" lang="en-US" err="1" smtClean="0"/>
              <a:t>shoma</a:t>
            </a:r>
            <a:r>
              <a:rPr dirty="0" lang="en-US" smtClean="0"/>
              <a:t> </a:t>
            </a:r>
            <a:r>
              <a:rPr dirty="0" lang="en-US" err="1" smtClean="0"/>
              <a:t>nguwe</a:t>
            </a:r>
            <a:r>
              <a:rPr dirty="0" lang="en-US"/>
              <a:t>,</a:t>
            </a:r>
            <a:endParaRPr dirty="0" lang="en-US" smtClean="0"/>
          </a:p>
          <a:p>
            <a:pPr indent="0" marL="109728">
              <a:buNone/>
            </a:pPr>
            <a:r>
              <a:rPr dirty="0" lang="en-US" err="1" smtClean="0"/>
              <a:t>Shoma</a:t>
            </a:r>
            <a:r>
              <a:rPr dirty="0" lang="en-US" smtClean="0"/>
              <a:t> </a:t>
            </a:r>
            <a:r>
              <a:rPr dirty="0" lang="en-US" err="1" smtClean="0"/>
              <a:t>nguwe</a:t>
            </a:r>
            <a:r>
              <a:rPr dirty="0" lang="en-US" smtClean="0"/>
              <a:t> </a:t>
            </a:r>
            <a:r>
              <a:rPr dirty="0" lang="en-US" err="1" smtClean="0"/>
              <a:t>eeno</a:t>
            </a:r>
            <a:r>
              <a:rPr dirty="0" lang="en-US" smtClean="0"/>
              <a:t>.</a:t>
            </a:r>
            <a:endParaRPr dirty="0" lang="en-US"/>
          </a:p>
        </p:txBody>
      </p:sp>
      <p:sp>
        <p:nvSpPr>
          <p:cNvPr id="1048763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9</a:t>
            </a:r>
            <a:endParaRPr dirty="0" lang="en-US"/>
          </a:p>
        </p:txBody>
      </p:sp>
    </p:spTree>
  </p:cSld>
  <p:clrMapOvr>
    <a:masterClrMapping/>
  </p:clrMapOvr>
  <p:timing/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0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64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Ngwani</a:t>
            </a:r>
            <a:r>
              <a:rPr dirty="0" lang="en-US" smtClean="0"/>
              <a:t> </a:t>
            </a:r>
            <a:r>
              <a:rPr dirty="0" lang="en-US" err="1" smtClean="0"/>
              <a:t>ulalindila</a:t>
            </a:r>
            <a:r>
              <a:rPr dirty="0" lang="en-US" smtClean="0"/>
              <a:t>? </a:t>
            </a:r>
            <a:r>
              <a:rPr dirty="0" lang="en-US" err="1" smtClean="0"/>
              <a:t>Ulasika</a:t>
            </a:r>
            <a:r>
              <a:rPr dirty="0" lang="en-US" smtClean="0"/>
              <a:t> </a:t>
            </a:r>
            <a:r>
              <a:rPr dirty="0" lang="en-US" err="1" smtClean="0"/>
              <a:t>afwifwi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r>
              <a:rPr dirty="0" lang="en-US" err="1" smtClean="0"/>
              <a:t>Ulayanda</a:t>
            </a:r>
            <a:r>
              <a:rPr dirty="0" lang="en-US" smtClean="0"/>
              <a:t> </a:t>
            </a:r>
            <a:r>
              <a:rPr dirty="0" lang="en-US" err="1" smtClean="0"/>
              <a:t>kunjila</a:t>
            </a:r>
            <a:r>
              <a:rPr dirty="0" lang="en-US" smtClean="0"/>
              <a:t>; </a:t>
            </a:r>
            <a:r>
              <a:rPr dirty="0" lang="en-US" err="1" smtClean="0"/>
              <a:t>ndaswiilila</a:t>
            </a:r>
            <a:r>
              <a:rPr dirty="0" lang="en-US" smtClean="0"/>
              <a:t> </a:t>
            </a:r>
            <a:r>
              <a:rPr dirty="0" lang="en-US" err="1" smtClean="0"/>
              <a:t>ngwani</a:t>
            </a:r>
            <a:r>
              <a:rPr dirty="0" lang="en-US" smtClean="0"/>
              <a:t>?</a:t>
            </a:r>
            <a:endParaRPr dirty="0" lang="en-US"/>
          </a:p>
        </p:txBody>
      </p:sp>
      <p:sp>
        <p:nvSpPr>
          <p:cNvPr id="1048765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4000" lang="en-US" smtClean="0"/>
              <a:t>147. NGWANI ULALINDILA</a:t>
            </a:r>
            <a:r>
              <a:rPr dirty="0" lang="en-US" smtClean="0"/>
              <a:t/>
            </a:r>
            <a:br>
              <a:rPr dirty="0" lang="en-US" smtClean="0"/>
            </a:br>
            <a:r>
              <a:rPr dirty="0" sz="1800" i="1" lang="en-US" smtClean="0"/>
              <a:t>Tune: Who at the door is standing?</a:t>
            </a:r>
            <a:endParaRPr dirty="0" sz="1800" i="1" lang="en-US"/>
          </a:p>
        </p:txBody>
      </p:sp>
    </p:spTree>
  </p:cSld>
  <p:clrMapOvr>
    <a:masterClrMapping/>
  </p:clrMapOvr>
  <p:timing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0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66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Majwi</a:t>
            </a:r>
            <a:r>
              <a:rPr dirty="0" lang="en-US" smtClean="0"/>
              <a:t> a-</a:t>
            </a:r>
            <a:r>
              <a:rPr dirty="0" lang="en-US" err="1" smtClean="0"/>
              <a:t>Jesu</a:t>
            </a:r>
            <a:r>
              <a:rPr dirty="0" lang="en-US" smtClean="0"/>
              <a:t> </a:t>
            </a:r>
            <a:r>
              <a:rPr dirty="0" lang="en-US" err="1" smtClean="0"/>
              <a:t>alaamba</a:t>
            </a:r>
            <a:r>
              <a:rPr dirty="0" lang="en-US" smtClean="0"/>
              <a:t>, “</a:t>
            </a:r>
            <a:r>
              <a:rPr dirty="0" lang="en-US" err="1" smtClean="0"/>
              <a:t>ndijulila</a:t>
            </a:r>
            <a:r>
              <a:rPr dirty="0" lang="en-US" smtClean="0"/>
              <a:t> </a:t>
            </a:r>
            <a:r>
              <a:rPr dirty="0" lang="en-US" err="1" smtClean="0"/>
              <a:t>mebo</a:t>
            </a:r>
            <a:r>
              <a:rPr dirty="0" lang="en-US" smtClean="0"/>
              <a:t>, </a:t>
            </a:r>
            <a:r>
              <a:rPr dirty="0" lang="en-US" err="1" smtClean="0"/>
              <a:t>kuti</a:t>
            </a:r>
            <a:r>
              <a:rPr dirty="0" lang="en-US" smtClean="0"/>
              <a:t> </a:t>
            </a:r>
            <a:r>
              <a:rPr dirty="0" lang="en-US" err="1" smtClean="0"/>
              <a:t>undiswiilile</a:t>
            </a:r>
            <a:r>
              <a:rPr dirty="0" lang="en-US" smtClean="0"/>
              <a:t>, </a:t>
            </a:r>
            <a:r>
              <a:rPr dirty="0" lang="en-US" err="1" smtClean="0"/>
              <a:t>ndilakala</a:t>
            </a:r>
            <a:r>
              <a:rPr dirty="0" lang="en-US" smtClean="0"/>
              <a:t> </a:t>
            </a:r>
            <a:r>
              <a:rPr dirty="0" lang="en-US" err="1" smtClean="0"/>
              <a:t>ayebo</a:t>
            </a:r>
            <a:r>
              <a:rPr dirty="0" lang="en-US" smtClean="0"/>
              <a:t>.”</a:t>
            </a:r>
          </a:p>
          <a:p>
            <a:pPr indent="0" marL="109728">
              <a:buNone/>
            </a:pPr>
            <a:endParaRPr dirty="0" lang="en-US"/>
          </a:p>
          <a:p>
            <a:pPr indent="0" marL="109728">
              <a:buNone/>
            </a:pPr>
            <a:endParaRPr dirty="0" lang="en-US" smtClean="0"/>
          </a:p>
          <a:p>
            <a:pPr algn="ctr" indent="0" marL="109728">
              <a:buNone/>
            </a:pPr>
            <a:r>
              <a:rPr dirty="0" sz="1800" lang="en-US" smtClean="0">
                <a:hlinkClick r:id="rId1" action="ppaction://hlinksldjump"/>
              </a:rPr>
              <a:t>2</a:t>
            </a:r>
            <a:r>
              <a:rPr dirty="0" sz="1800" lang="en-US" smtClean="0"/>
              <a:t>, </a:t>
            </a:r>
            <a:r>
              <a:rPr dirty="0" sz="1800" lang="en-US" smtClean="0">
                <a:hlinkClick r:id="rId2" action="ppaction://hlinksldjump"/>
              </a:rPr>
              <a:t>3</a:t>
            </a:r>
            <a:r>
              <a:rPr dirty="0" sz="1800" lang="en-US" smtClean="0"/>
              <a:t>, </a:t>
            </a:r>
            <a:r>
              <a:rPr dirty="0" sz="1800" lang="en-US" smtClean="0">
                <a:hlinkClick r:id="" action="ppaction://hlinkshowjump?jump=firstslide"/>
              </a:rPr>
              <a:t>&lt;&lt;Titles&gt;&gt;</a:t>
            </a:r>
            <a:endParaRPr dirty="0" sz="1800" lang="en-US"/>
          </a:p>
        </p:txBody>
      </p:sp>
      <p:sp>
        <p:nvSpPr>
          <p:cNvPr id="1048767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3600" lang="en-US" smtClean="0"/>
              <a:t>CIINDULULO:</a:t>
            </a:r>
            <a:endParaRPr dirty="0" sz="3600" lang="en-US"/>
          </a:p>
        </p:txBody>
      </p:sp>
    </p:spTree>
  </p:cSld>
  <p:clrMapOvr>
    <a:masterClrMapping/>
  </p:clrMapOvr>
  <p:timing/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1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68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Lyoonse</a:t>
            </a:r>
            <a:r>
              <a:rPr dirty="0" lang="en-US" smtClean="0"/>
              <a:t> </a:t>
            </a:r>
            <a:r>
              <a:rPr dirty="0" lang="en-US" err="1" smtClean="0"/>
              <a:t>mumudima</a:t>
            </a:r>
            <a:r>
              <a:rPr dirty="0" lang="en-US" smtClean="0"/>
              <a:t>, </a:t>
            </a:r>
            <a:r>
              <a:rPr dirty="0" lang="en-US" err="1" smtClean="0"/>
              <a:t>ulapenga</a:t>
            </a:r>
            <a:r>
              <a:rPr dirty="0" lang="en-US" smtClean="0"/>
              <a:t> </a:t>
            </a:r>
            <a:r>
              <a:rPr dirty="0" lang="en-US" err="1" smtClean="0"/>
              <a:t>loko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Boola</a:t>
            </a:r>
            <a:r>
              <a:rPr dirty="0" lang="en-US" smtClean="0"/>
              <a:t> </a:t>
            </a:r>
            <a:r>
              <a:rPr dirty="0" lang="en-US" err="1" smtClean="0"/>
              <a:t>ku-Mwami</a:t>
            </a:r>
            <a:r>
              <a:rPr dirty="0" lang="en-US" smtClean="0"/>
              <a:t> </a:t>
            </a:r>
            <a:r>
              <a:rPr dirty="0" lang="en-US" err="1" smtClean="0"/>
              <a:t>Jesu</a:t>
            </a:r>
            <a:r>
              <a:rPr dirty="0" lang="en-US" smtClean="0"/>
              <a:t>, </a:t>
            </a:r>
            <a:r>
              <a:rPr dirty="0" lang="en-US" err="1" smtClean="0"/>
              <a:t>ulakulindila</a:t>
            </a:r>
            <a:r>
              <a:rPr dirty="0" lang="en-US" smtClean="0"/>
              <a:t>?</a:t>
            </a:r>
          </a:p>
          <a:p>
            <a:pPr indent="0" marL="109728">
              <a:buNone/>
            </a:pPr>
            <a:endParaRPr dirty="0" sz="1800" lang="en-US" smtClean="0">
              <a:hlinkClick r:id="rId1" action="ppaction://hlinksldjump"/>
            </a:endParaRPr>
          </a:p>
          <a:p>
            <a:pPr indent="0" marL="109728">
              <a:buNone/>
            </a:pPr>
            <a:endParaRPr dirty="0" sz="1800" lang="en-US">
              <a:hlinkClick r:id="rId1" action="ppaction://hlinksldjump"/>
            </a:endParaRPr>
          </a:p>
          <a:p>
            <a:pPr algn="ctr" indent="0" marL="109728">
              <a:buNone/>
            </a:pPr>
            <a:r>
              <a:rPr dirty="0" sz="1800" lang="en-US" smtClean="0">
                <a:hlinkClick r:id="rId1" action="ppaction://hlinksldjump"/>
              </a:rPr>
              <a:t>&lt;&lt;CIINDULULO&gt;&gt;</a:t>
            </a:r>
            <a:endParaRPr dirty="0" sz="1800" lang="en-US"/>
          </a:p>
        </p:txBody>
      </p:sp>
      <p:sp>
        <p:nvSpPr>
          <p:cNvPr id="1048769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2</a:t>
            </a:r>
            <a:endParaRPr dirty="0" lang="en-US"/>
          </a:p>
        </p:txBody>
      </p:sp>
    </p:spTree>
  </p:cSld>
  <p:clrMapOvr>
    <a:masterClrMapping/>
  </p:clrMapOvr>
  <p:timing/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1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70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Ndajula</a:t>
            </a:r>
            <a:r>
              <a:rPr dirty="0" lang="en-US" smtClean="0"/>
              <a:t> </a:t>
            </a:r>
            <a:r>
              <a:rPr dirty="0" lang="en-US" err="1" smtClean="0"/>
              <a:t>moyo</a:t>
            </a:r>
            <a:r>
              <a:rPr dirty="0" lang="en-US" smtClean="0"/>
              <a:t> </a:t>
            </a:r>
            <a:r>
              <a:rPr dirty="0" lang="en-US" err="1" smtClean="0"/>
              <a:t>wangu</a:t>
            </a:r>
            <a:r>
              <a:rPr dirty="0" lang="en-US" smtClean="0"/>
              <a:t>, </a:t>
            </a:r>
            <a:r>
              <a:rPr dirty="0" lang="en-US" err="1" smtClean="0"/>
              <a:t>ndifwambaane</a:t>
            </a:r>
            <a:r>
              <a:rPr dirty="0" lang="en-US" smtClean="0"/>
              <a:t> </a:t>
            </a:r>
            <a:r>
              <a:rPr dirty="0" lang="en-US" err="1" smtClean="0"/>
              <a:t>loko</a:t>
            </a:r>
            <a:r>
              <a:rPr dirty="0" lang="en-US" smtClean="0"/>
              <a:t>, </a:t>
            </a:r>
            <a:r>
              <a:rPr dirty="0" lang="en-US" err="1" smtClean="0"/>
              <a:t>Jesu</a:t>
            </a:r>
            <a:r>
              <a:rPr dirty="0" lang="en-US" smtClean="0"/>
              <a:t> </a:t>
            </a:r>
            <a:r>
              <a:rPr dirty="0" lang="en-US" err="1" smtClean="0"/>
              <a:t>ulandiita</a:t>
            </a:r>
            <a:r>
              <a:rPr dirty="0" lang="en-US" smtClean="0"/>
              <a:t>, </a:t>
            </a:r>
            <a:r>
              <a:rPr dirty="0" lang="en-US" err="1" smtClean="0"/>
              <a:t>ulindila</a:t>
            </a:r>
            <a:r>
              <a:rPr dirty="0" lang="en-US" smtClean="0"/>
              <a:t> </a:t>
            </a:r>
            <a:r>
              <a:rPr dirty="0" lang="en-US" err="1" smtClean="0"/>
              <a:t>ndime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indent="0" marL="109728">
              <a:buNone/>
            </a:pPr>
            <a:endParaRPr dirty="0" lang="en-US" smtClean="0"/>
          </a:p>
          <a:p>
            <a:pPr algn="ctr" indent="0" marL="109728">
              <a:buNone/>
            </a:pPr>
            <a:r>
              <a:rPr dirty="0" sz="1800" lang="en-US" smtClean="0">
                <a:hlinkClick r:id="rId1" action="ppaction://hlinksldjump"/>
              </a:rPr>
              <a:t>&lt;&lt;CIINDULULO&gt;&gt;</a:t>
            </a:r>
            <a:endParaRPr dirty="0" sz="1800" lang="en-US" smtClean="0"/>
          </a:p>
          <a:p>
            <a:pPr algn="ctr" indent="0" marL="109728">
              <a:buNone/>
            </a:pPr>
            <a:endParaRPr dirty="0" sz="1800" lang="en-US"/>
          </a:p>
          <a:p>
            <a:pPr algn="ctr" indent="0" marL="109728">
              <a:buNone/>
            </a:pPr>
            <a:r>
              <a:rPr dirty="0" sz="1800" lang="en-US" u="sng" smtClean="0"/>
              <a:t>   </a:t>
            </a:r>
            <a:endParaRPr dirty="0" sz="1800" lang="en-US" u="sng"/>
          </a:p>
        </p:txBody>
      </p:sp>
      <p:sp>
        <p:nvSpPr>
          <p:cNvPr id="1048771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3</a:t>
            </a:r>
            <a:endParaRPr dirty="0" lang="en-US"/>
          </a:p>
        </p:txBody>
      </p:sp>
      <p:cxnSp>
        <p:nvCxnSpPr>
          <p:cNvPr id="3145730" name="Straight Connector 4"/>
          <p:cNvCxnSpPr>
            <a:cxnSpLocks/>
          </p:cNvCxnSpPr>
          <p:nvPr/>
        </p:nvCxnSpPr>
        <p:spPr>
          <a:xfrm>
            <a:off x="3276600" y="4191000"/>
            <a:ext cx="2819400" cy="0"/>
          </a:xfrm>
          <a:prstGeom prst="line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/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1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72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endParaRPr dirty="0" lang="en-US" smtClean="0"/>
          </a:p>
          <a:p>
            <a:pPr indent="0" marL="109728">
              <a:buNone/>
            </a:pPr>
            <a:r>
              <a:rPr dirty="0" lang="en-US" err="1" smtClean="0"/>
              <a:t>Swebo</a:t>
            </a:r>
            <a:r>
              <a:rPr dirty="0" lang="en-US" smtClean="0"/>
              <a:t> </a:t>
            </a:r>
            <a:r>
              <a:rPr dirty="0" lang="en-US" err="1" smtClean="0"/>
              <a:t>tunyamuke</a:t>
            </a:r>
            <a:r>
              <a:rPr dirty="0" lang="en-US" smtClean="0"/>
              <a:t> </a:t>
            </a:r>
            <a:r>
              <a:rPr dirty="0" lang="en-US" err="1" smtClean="0"/>
              <a:t>toonse</a:t>
            </a:r>
            <a:r>
              <a:rPr dirty="0" lang="en-US" smtClean="0"/>
              <a:t>, </a:t>
            </a:r>
            <a:r>
              <a:rPr dirty="0" lang="en-US" err="1" smtClean="0"/>
              <a:t>mukubisya</a:t>
            </a:r>
            <a:r>
              <a:rPr dirty="0" lang="en-US" smtClean="0"/>
              <a:t> </a:t>
            </a:r>
            <a:r>
              <a:rPr dirty="0" lang="en-US" err="1" smtClean="0"/>
              <a:t>kwesu</a:t>
            </a:r>
            <a:r>
              <a:rPr dirty="0" lang="en-US" smtClean="0"/>
              <a:t>, </a:t>
            </a:r>
            <a:r>
              <a:rPr dirty="0" lang="en-US" err="1" smtClean="0"/>
              <a:t>katuya</a:t>
            </a:r>
            <a:r>
              <a:rPr dirty="0" lang="en-US" smtClean="0"/>
              <a:t> </a:t>
            </a:r>
            <a:r>
              <a:rPr dirty="0" lang="en-US" err="1" smtClean="0"/>
              <a:t>amoyo</a:t>
            </a:r>
            <a:r>
              <a:rPr dirty="0" lang="en-US" smtClean="0"/>
              <a:t> </a:t>
            </a:r>
            <a:r>
              <a:rPr dirty="0" lang="en-US" err="1" smtClean="0"/>
              <a:t>woonse</a:t>
            </a:r>
            <a:r>
              <a:rPr dirty="0" lang="en-US" smtClean="0"/>
              <a:t>, </a:t>
            </a:r>
            <a:r>
              <a:rPr dirty="0" lang="en-US" err="1" smtClean="0"/>
              <a:t>kuli-Leza</a:t>
            </a:r>
            <a:r>
              <a:rPr dirty="0" lang="en-US" smtClean="0"/>
              <a:t> </a:t>
            </a:r>
            <a:r>
              <a:rPr dirty="0" lang="en-US" err="1" smtClean="0"/>
              <a:t>wesu</a:t>
            </a:r>
            <a:r>
              <a:rPr dirty="0" lang="en-US" smtClean="0"/>
              <a:t>.</a:t>
            </a:r>
            <a:endParaRPr dirty="0" lang="en-US"/>
          </a:p>
        </p:txBody>
      </p:sp>
      <p:sp>
        <p:nvSpPr>
          <p:cNvPr id="104877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3600" lang="en-US" smtClean="0"/>
              <a:t>150. SWEBO TUNYAMUKE TOONSE</a:t>
            </a:r>
            <a:r>
              <a:rPr dirty="0" lang="en-US" smtClean="0"/>
              <a:t/>
            </a:r>
            <a:br>
              <a:rPr dirty="0" lang="en-US" smtClean="0"/>
            </a:br>
            <a:r>
              <a:rPr dirty="0" sz="1800" i="1" lang="en-US" smtClean="0"/>
              <a:t>Tune: Jesus died for You</a:t>
            </a:r>
            <a:endParaRPr dirty="0" i="1" lang="en-US"/>
          </a:p>
        </p:txBody>
      </p:sp>
    </p:spTree>
  </p:cSld>
  <p:clrMapOvr>
    <a:masterClrMapping/>
  </p:clrMapOvr>
  <p:timing/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1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74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endParaRPr dirty="0" lang="en-US" smtClean="0"/>
          </a:p>
          <a:p>
            <a:pPr indent="0" marL="109728">
              <a:buNone/>
            </a:pPr>
            <a:r>
              <a:rPr dirty="0" lang="en-US" err="1" smtClean="0"/>
              <a:t>Wakufwida</a:t>
            </a:r>
            <a:r>
              <a:rPr dirty="0" lang="en-US" smtClean="0"/>
              <a:t> </a:t>
            </a:r>
            <a:r>
              <a:rPr dirty="0" lang="en-US" err="1" smtClean="0"/>
              <a:t>Jesu</a:t>
            </a:r>
            <a:r>
              <a:rPr dirty="0" lang="en-US" smtClean="0"/>
              <a:t>, </a:t>
            </a:r>
            <a:r>
              <a:rPr dirty="0" lang="en-US" err="1" smtClean="0"/>
              <a:t>wandifwida</a:t>
            </a:r>
            <a:r>
              <a:rPr dirty="0" lang="en-US" smtClean="0"/>
              <a:t> </a:t>
            </a:r>
            <a:r>
              <a:rPr dirty="0" lang="en-US" err="1" smtClean="0"/>
              <a:t>mebo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Wabafwida</a:t>
            </a:r>
            <a:r>
              <a:rPr dirty="0" lang="en-US" smtClean="0"/>
              <a:t> bantu </a:t>
            </a:r>
            <a:r>
              <a:rPr dirty="0" lang="en-US" err="1" smtClean="0"/>
              <a:t>boonse</a:t>
            </a:r>
            <a:r>
              <a:rPr dirty="0" lang="en-US" smtClean="0"/>
              <a:t>, </a:t>
            </a:r>
            <a:r>
              <a:rPr dirty="0" lang="en-US" err="1" smtClean="0"/>
              <a:t>beze</a:t>
            </a:r>
            <a:r>
              <a:rPr dirty="0" lang="en-US" smtClean="0"/>
              <a:t> </a:t>
            </a:r>
            <a:r>
              <a:rPr dirty="0" lang="en-US" err="1" smtClean="0"/>
              <a:t>bafutulwe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 smtClean="0">
              <a:hlinkClick r:id="rId1" action="ppaction://hlinksldjump"/>
            </a:endParaRPr>
          </a:p>
          <a:p>
            <a:pPr indent="0" marL="109728">
              <a:buNone/>
            </a:pPr>
            <a:endParaRPr dirty="0" lang="en-US">
              <a:hlinkClick r:id="rId1" action="ppaction://hlinksldjump"/>
            </a:endParaRPr>
          </a:p>
          <a:p>
            <a:pPr algn="ctr" indent="0" marL="109728">
              <a:buNone/>
            </a:pPr>
            <a:r>
              <a:rPr dirty="0" lang="en-US" smtClean="0">
                <a:hlinkClick r:id="rId1" action="ppaction://hlinksldjump"/>
              </a:rPr>
              <a:t>2</a:t>
            </a:r>
            <a:r>
              <a:rPr dirty="0" lang="en-US" smtClean="0"/>
              <a:t>, </a:t>
            </a:r>
            <a:r>
              <a:rPr dirty="0" lang="en-US" smtClean="0">
                <a:hlinkClick r:id="rId2" action="ppaction://hlinksldjump"/>
              </a:rPr>
              <a:t>3</a:t>
            </a:r>
            <a:r>
              <a:rPr dirty="0" lang="en-US" smtClean="0"/>
              <a:t>, </a:t>
            </a:r>
            <a:r>
              <a:rPr dirty="0" lang="en-US" smtClean="0">
                <a:hlinkClick r:id="rId3" action="ppaction://hlinksldjump"/>
              </a:rPr>
              <a:t>4</a:t>
            </a:r>
            <a:r>
              <a:rPr dirty="0" lang="en-US" smtClean="0"/>
              <a:t>, </a:t>
            </a:r>
            <a:r>
              <a:rPr dirty="0" lang="en-US" smtClean="0">
                <a:hlinkClick r:id="" action="ppaction://hlinkshowjump?jump=firstslide"/>
              </a:rPr>
              <a:t>&lt;&lt;Titles&gt;&gt;</a:t>
            </a:r>
            <a:endParaRPr dirty="0" lang="en-US" smtClean="0"/>
          </a:p>
          <a:p>
            <a:pPr indent="0" marL="109728">
              <a:buNone/>
            </a:pPr>
            <a:endParaRPr dirty="0" lang="en-US"/>
          </a:p>
        </p:txBody>
      </p:sp>
      <p:sp>
        <p:nvSpPr>
          <p:cNvPr id="1048775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2800" i="1" lang="en-US" smtClean="0"/>
              <a:t>CIINDULULO:</a:t>
            </a:r>
            <a:endParaRPr dirty="0" sz="2800" i="1" lang="en-US"/>
          </a:p>
        </p:txBody>
      </p:sp>
    </p:spTree>
  </p:cSld>
  <p:clrMapOvr>
    <a:masterClrMapping/>
  </p:clrMapOvr>
  <p:timing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3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4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0">
              <a:buNone/>
            </a:pP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Twamutamba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nobeenzuma</a:t>
            </a:r>
            <a:endParaRPr dirty="0" lang="en-US">
              <a:solidFill>
                <a:schemeClr val="tx1">
                  <a:tint val="75000"/>
                </a:schemeClr>
              </a:solidFill>
            </a:endParaRPr>
          </a:p>
          <a:p>
            <a:pPr indent="0" marL="0">
              <a:buNone/>
            </a:pP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lang="en-US" err="1" smtClean="0">
                <a:solidFill>
                  <a:schemeClr val="tx1">
                    <a:tint val="75000"/>
                  </a:schemeClr>
                </a:solidFill>
              </a:rPr>
              <a:t>Nimwapambwidwe</a:t>
            </a:r>
            <a:r>
              <a:rPr dirty="0" lang="en-US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ku-mwami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; </a:t>
            </a:r>
          </a:p>
          <a:p>
            <a:pPr indent="0" marL="0">
              <a:buNone/>
            </a:pP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lang="en-US" err="1" smtClean="0">
                <a:solidFill>
                  <a:schemeClr val="tx1">
                    <a:tint val="75000"/>
                  </a:schemeClr>
                </a:solidFill>
              </a:rPr>
              <a:t>Amunjile</a:t>
            </a:r>
            <a:r>
              <a:rPr dirty="0" lang="en-US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kulindiswe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, </a:t>
            </a:r>
          </a:p>
          <a:p>
            <a:pPr indent="0" marL="0">
              <a:buNone/>
            </a:pP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dirty="0" lang="en-US" smtClean="0">
                <a:solidFill>
                  <a:schemeClr val="tx1">
                    <a:tint val="75000"/>
                  </a:schemeClr>
                </a:solidFill>
              </a:rPr>
              <a:t>Jesu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mwali</a:t>
            </a:r>
            <a:r>
              <a:rPr dirty="0" lang="en-US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dirty="0" lang="en-US" err="1">
                <a:solidFill>
                  <a:schemeClr val="tx1">
                    <a:tint val="75000"/>
                  </a:schemeClr>
                </a:solidFill>
              </a:rPr>
              <a:t>ngu-mubotu</a:t>
            </a:r>
            <a:r>
              <a:rPr dirty="0" lang="en-US" smtClean="0">
                <a:solidFill>
                  <a:schemeClr val="tx1">
                    <a:tint val="75000"/>
                  </a:schemeClr>
                </a:solidFill>
              </a:rPr>
              <a:t>.</a:t>
            </a:r>
          </a:p>
          <a:p>
            <a:pPr indent="0" marL="0">
              <a:buNone/>
            </a:pPr>
            <a:r>
              <a:rPr dirty="0" sz="2400" lang="en-US" smtClean="0">
                <a:solidFill>
                  <a:schemeClr val="tx1">
                    <a:tint val="75000"/>
                  </a:schemeClr>
                </a:solidFill>
                <a:hlinkClick r:id="rId1" action="ppaction://hlinksldjump"/>
              </a:rPr>
              <a:t>&lt;&lt;CIINDULULO&gt;&gt;</a:t>
            </a:r>
            <a:endParaRPr dirty="0" sz="2400" lang="en-US">
              <a:solidFill>
                <a:schemeClr val="tx1">
                  <a:tint val="75000"/>
                </a:schemeClr>
              </a:solidFill>
            </a:endParaRPr>
          </a:p>
          <a:p>
            <a:pPr indent="0" marL="0">
              <a:buNone/>
            </a:pPr>
            <a:endParaRPr dirty="0" lang="en-US"/>
          </a:p>
        </p:txBody>
      </p:sp>
      <p:sp>
        <p:nvSpPr>
          <p:cNvPr id="1048615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2</a:t>
            </a:r>
            <a:endParaRPr dirty="0" lang="en-US"/>
          </a:p>
        </p:txBody>
      </p:sp>
    </p:spTree>
  </p:cSld>
  <p:clrMapOvr>
    <a:masterClrMapping/>
  </p:clrMapOvr>
  <p:timing/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1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76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endParaRPr dirty="0" lang="en-US" smtClean="0"/>
          </a:p>
          <a:p>
            <a:pPr indent="0" marL="109728">
              <a:buNone/>
            </a:pPr>
            <a:r>
              <a:rPr dirty="0" lang="en-US" err="1" smtClean="0"/>
              <a:t>Iziyanza</a:t>
            </a:r>
            <a:r>
              <a:rPr dirty="0" lang="en-US" smtClean="0"/>
              <a:t> </a:t>
            </a:r>
            <a:r>
              <a:rPr dirty="0" lang="en-US" err="1" smtClean="0"/>
              <a:t>zyaansi</a:t>
            </a:r>
            <a:r>
              <a:rPr dirty="0" lang="en-US" smtClean="0"/>
              <a:t> </a:t>
            </a:r>
            <a:r>
              <a:rPr dirty="0" lang="en-US" err="1" smtClean="0"/>
              <a:t>aano</a:t>
            </a:r>
            <a:r>
              <a:rPr dirty="0" lang="en-US" smtClean="0"/>
              <a:t>, </a:t>
            </a:r>
            <a:r>
              <a:rPr dirty="0" lang="en-US" err="1" smtClean="0"/>
              <a:t>taziyonvwi</a:t>
            </a:r>
            <a:r>
              <a:rPr dirty="0" lang="en-US" smtClean="0"/>
              <a:t> </a:t>
            </a:r>
            <a:r>
              <a:rPr dirty="0" lang="en-US" err="1" smtClean="0"/>
              <a:t>cintu</a:t>
            </a:r>
            <a:r>
              <a:rPr dirty="0" lang="en-US" smtClean="0"/>
              <a:t>, </a:t>
            </a:r>
          </a:p>
          <a:p>
            <a:pPr indent="0" marL="109728">
              <a:buNone/>
            </a:pPr>
            <a:r>
              <a:rPr dirty="0" lang="en-US" err="1" smtClean="0"/>
              <a:t>Tulayowa</a:t>
            </a:r>
            <a:r>
              <a:rPr dirty="0" lang="en-US" smtClean="0"/>
              <a:t>, </a:t>
            </a:r>
            <a:r>
              <a:rPr dirty="0" lang="en-US" err="1" smtClean="0"/>
              <a:t>tulatija</a:t>
            </a:r>
            <a:r>
              <a:rPr dirty="0" lang="en-US" smtClean="0"/>
              <a:t>; </a:t>
            </a:r>
            <a:r>
              <a:rPr dirty="0" lang="en-US" err="1" smtClean="0"/>
              <a:t>Tatushomi</a:t>
            </a:r>
            <a:r>
              <a:rPr dirty="0" lang="en-US" smtClean="0"/>
              <a:t> </a:t>
            </a:r>
            <a:r>
              <a:rPr dirty="0" lang="en-US" err="1" smtClean="0"/>
              <a:t>cintu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algn="ctr" indent="0" marL="109728">
              <a:buNone/>
            </a:pPr>
            <a:r>
              <a:rPr dirty="0" sz="1800" lang="en-US" smtClean="0">
                <a:hlinkClick r:id="rId1" action="ppaction://hlinksldjump"/>
              </a:rPr>
              <a:t>&lt;&lt;CIINDULULO&gt;&gt;</a:t>
            </a:r>
            <a:endParaRPr dirty="0" sz="1800" lang="en-US"/>
          </a:p>
        </p:txBody>
      </p:sp>
      <p:sp>
        <p:nvSpPr>
          <p:cNvPr id="1048777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2</a:t>
            </a:r>
            <a:endParaRPr dirty="0" lang="en-US"/>
          </a:p>
        </p:txBody>
      </p:sp>
    </p:spTree>
  </p:cSld>
  <p:clrMapOvr>
    <a:masterClrMapping/>
  </p:clrMapOvr>
  <p:timing/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1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78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Atulange</a:t>
            </a:r>
            <a:r>
              <a:rPr dirty="0" lang="en-US" smtClean="0"/>
              <a:t> </a:t>
            </a:r>
            <a:r>
              <a:rPr dirty="0" lang="en-US" err="1" smtClean="0"/>
              <a:t>akujulu</a:t>
            </a:r>
            <a:r>
              <a:rPr dirty="0" lang="en-US" smtClean="0"/>
              <a:t>, </a:t>
            </a:r>
            <a:r>
              <a:rPr dirty="0" lang="en-US" err="1" smtClean="0"/>
              <a:t>kuli-Leza</a:t>
            </a:r>
            <a:r>
              <a:rPr dirty="0" lang="en-US" smtClean="0"/>
              <a:t> </a:t>
            </a:r>
            <a:r>
              <a:rPr dirty="0" lang="en-US" err="1" smtClean="0"/>
              <a:t>wesu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Nguwe</a:t>
            </a:r>
            <a:r>
              <a:rPr dirty="0" lang="en-US" smtClean="0"/>
              <a:t> </a:t>
            </a:r>
            <a:r>
              <a:rPr dirty="0" lang="en-US" err="1" smtClean="0"/>
              <a:t>wakacita</a:t>
            </a:r>
            <a:r>
              <a:rPr dirty="0" lang="en-US" smtClean="0"/>
              <a:t> </a:t>
            </a:r>
            <a:r>
              <a:rPr dirty="0" lang="en-US" err="1" smtClean="0"/>
              <a:t>julu</a:t>
            </a:r>
            <a:r>
              <a:rPr dirty="0" lang="en-US" smtClean="0"/>
              <a:t>, </a:t>
            </a:r>
            <a:r>
              <a:rPr dirty="0" lang="en-US" err="1" smtClean="0"/>
              <a:t>ensi</a:t>
            </a:r>
            <a:r>
              <a:rPr dirty="0" lang="en-US" smtClean="0"/>
              <a:t> </a:t>
            </a:r>
            <a:r>
              <a:rPr dirty="0" lang="en-US" err="1" smtClean="0"/>
              <a:t>eyi</a:t>
            </a:r>
            <a:r>
              <a:rPr dirty="0" lang="en-US" smtClean="0"/>
              <a:t> </a:t>
            </a:r>
            <a:r>
              <a:rPr dirty="0" lang="en-US" err="1" smtClean="0"/>
              <a:t>yoonse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algn="ctr" indent="0" marL="109728">
              <a:buNone/>
            </a:pPr>
            <a:r>
              <a:rPr dirty="0" sz="1800" lang="en-US" smtClean="0">
                <a:hlinkClick r:id="rId1" action="ppaction://hlinksldjump"/>
              </a:rPr>
              <a:t>&lt;&lt;CIINDULULO&gt;&gt;</a:t>
            </a:r>
            <a:endParaRPr dirty="0" sz="1800" lang="en-US"/>
          </a:p>
        </p:txBody>
      </p:sp>
      <p:sp>
        <p:nvSpPr>
          <p:cNvPr id="1048779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3</a:t>
            </a:r>
            <a:endParaRPr dirty="0" lang="en-US"/>
          </a:p>
        </p:txBody>
      </p:sp>
    </p:spTree>
  </p:cSld>
  <p:clrMapOvr>
    <a:masterClrMapping/>
  </p:clrMapOvr>
  <p:timing/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1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80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Tuyoolongezegwa</a:t>
            </a:r>
            <a:r>
              <a:rPr dirty="0" lang="en-US" smtClean="0"/>
              <a:t> </a:t>
            </a:r>
            <a:r>
              <a:rPr dirty="0" lang="en-US" err="1" smtClean="0"/>
              <a:t>swebo</a:t>
            </a:r>
            <a:r>
              <a:rPr dirty="0" lang="en-US" smtClean="0"/>
              <a:t>, </a:t>
            </a:r>
            <a:r>
              <a:rPr dirty="0" lang="en-US" err="1" smtClean="0"/>
              <a:t>Twakusika</a:t>
            </a:r>
            <a:r>
              <a:rPr dirty="0" lang="en-US" smtClean="0"/>
              <a:t> </a:t>
            </a:r>
            <a:r>
              <a:rPr dirty="0" lang="en-US" err="1" smtClean="0"/>
              <a:t>kwesu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Toonse</a:t>
            </a:r>
            <a:r>
              <a:rPr dirty="0" lang="en-US" smtClean="0"/>
              <a:t> tube </a:t>
            </a:r>
            <a:r>
              <a:rPr dirty="0" lang="en-US" err="1" smtClean="0"/>
              <a:t>akulumba</a:t>
            </a:r>
            <a:r>
              <a:rPr dirty="0" lang="en-US" smtClean="0"/>
              <a:t>, </a:t>
            </a:r>
            <a:r>
              <a:rPr dirty="0" lang="en-US" err="1" smtClean="0"/>
              <a:t>mumyoyo</a:t>
            </a:r>
            <a:r>
              <a:rPr dirty="0" lang="en-US" smtClean="0"/>
              <a:t> </a:t>
            </a:r>
            <a:r>
              <a:rPr dirty="0" lang="en-US" err="1" smtClean="0"/>
              <a:t>yesu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endParaRPr dirty="0" lang="en-US"/>
          </a:p>
          <a:p>
            <a:pPr algn="ctr" indent="0" marL="109728">
              <a:buNone/>
            </a:pPr>
            <a:r>
              <a:rPr dirty="0" sz="1800" lang="en-US" smtClean="0">
                <a:hlinkClick r:id="rId1" action="ppaction://hlinksldjump"/>
              </a:rPr>
              <a:t>&lt;&lt;CIINDULULO&gt;&gt;</a:t>
            </a:r>
            <a:endParaRPr dirty="0" sz="1800" lang="en-US"/>
          </a:p>
        </p:txBody>
      </p:sp>
      <p:sp>
        <p:nvSpPr>
          <p:cNvPr id="1048781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en-US" smtClean="0"/>
              <a:t>4</a:t>
            </a:r>
            <a:endParaRPr dirty="0" lang="en-US"/>
          </a:p>
        </p:txBody>
      </p:sp>
    </p:spTree>
  </p:cSld>
  <p:clrMapOvr>
    <a:masterClrMapping/>
  </p:clrMapOvr>
  <p:timing/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1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82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Tulaa</a:t>
            </a:r>
            <a:r>
              <a:rPr dirty="0" lang="en-US" smtClean="0"/>
              <a:t> </a:t>
            </a:r>
            <a:r>
              <a:rPr dirty="0" lang="en-US" err="1" smtClean="0"/>
              <a:t>lweendo</a:t>
            </a:r>
            <a:r>
              <a:rPr dirty="0" lang="en-US" smtClean="0"/>
              <a:t> </a:t>
            </a:r>
            <a:r>
              <a:rPr dirty="0" lang="en-US" err="1" smtClean="0"/>
              <a:t>lwa-kujulu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Mulaya</a:t>
            </a:r>
            <a:r>
              <a:rPr dirty="0" lang="en-US" smtClean="0"/>
              <a:t>? </a:t>
            </a:r>
            <a:r>
              <a:rPr dirty="0" lang="en-US" err="1"/>
              <a:t>Mulaya</a:t>
            </a:r>
            <a:r>
              <a:rPr dirty="0" lang="en-US" smtClean="0"/>
              <a:t>?</a:t>
            </a:r>
          </a:p>
          <a:p>
            <a:pPr indent="0" marL="109728">
              <a:buNone/>
            </a:pPr>
            <a:r>
              <a:rPr dirty="0" lang="en-US" err="1" smtClean="0"/>
              <a:t>Kwiimba</a:t>
            </a:r>
            <a:r>
              <a:rPr dirty="0" lang="en-US" smtClean="0"/>
              <a:t> </a:t>
            </a:r>
            <a:r>
              <a:rPr dirty="0" lang="en-US" err="1" smtClean="0"/>
              <a:t>Luyando</a:t>
            </a:r>
            <a:r>
              <a:rPr dirty="0" lang="en-US" smtClean="0"/>
              <a:t> </a:t>
            </a:r>
            <a:r>
              <a:rPr dirty="0" lang="en-US" err="1" smtClean="0"/>
              <a:t>lwa-Jesu</a:t>
            </a:r>
            <a:endParaRPr dirty="0" lang="en-US" smtClean="0"/>
          </a:p>
          <a:p>
            <a:pPr indent="0" marL="109728">
              <a:buNone/>
            </a:pPr>
            <a:r>
              <a:rPr dirty="0" lang="en-US" err="1"/>
              <a:t>Mulaya</a:t>
            </a:r>
            <a:r>
              <a:rPr dirty="0" lang="en-US" smtClean="0"/>
              <a:t>? </a:t>
            </a:r>
            <a:r>
              <a:rPr dirty="0" lang="en-US" err="1"/>
              <a:t>Mulaya</a:t>
            </a:r>
            <a:r>
              <a:rPr dirty="0" lang="en-US" smtClean="0"/>
              <a:t>?</a:t>
            </a:r>
          </a:p>
          <a:p>
            <a:pPr indent="0" marL="109728">
              <a:buNone/>
            </a:pPr>
            <a:r>
              <a:rPr dirty="0" lang="en-US" err="1" smtClean="0"/>
              <a:t>Banji</a:t>
            </a:r>
            <a:r>
              <a:rPr dirty="0" lang="en-US" smtClean="0"/>
              <a:t> </a:t>
            </a:r>
            <a:r>
              <a:rPr dirty="0" lang="en-US" err="1" smtClean="0"/>
              <a:t>bakeenda</a:t>
            </a:r>
            <a:r>
              <a:rPr dirty="0" lang="en-US" smtClean="0"/>
              <a:t> </a:t>
            </a:r>
            <a:r>
              <a:rPr dirty="0" lang="en-US" err="1" smtClean="0"/>
              <a:t>kooko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Kupenga</a:t>
            </a:r>
            <a:r>
              <a:rPr dirty="0" lang="en-US" smtClean="0"/>
              <a:t> </a:t>
            </a:r>
            <a:r>
              <a:rPr dirty="0" lang="en-US" err="1" smtClean="0"/>
              <a:t>kwabo</a:t>
            </a:r>
            <a:r>
              <a:rPr dirty="0" lang="en-US" smtClean="0"/>
              <a:t> </a:t>
            </a:r>
            <a:r>
              <a:rPr dirty="0" lang="en-US" err="1" smtClean="0"/>
              <a:t>kwamana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Mpoicili</a:t>
            </a:r>
            <a:r>
              <a:rPr dirty="0" lang="en-US" smtClean="0"/>
              <a:t> </a:t>
            </a:r>
            <a:r>
              <a:rPr dirty="0" lang="en-US" err="1" smtClean="0"/>
              <a:t>mvuta</a:t>
            </a:r>
            <a:r>
              <a:rPr dirty="0" lang="en-US" smtClean="0"/>
              <a:t> </a:t>
            </a:r>
            <a:r>
              <a:rPr dirty="0" lang="en-US" err="1" smtClean="0"/>
              <a:t>mpati</a:t>
            </a:r>
            <a:endParaRPr dirty="0" lang="en-US" smtClean="0"/>
          </a:p>
          <a:p>
            <a:pPr indent="0" marL="109728">
              <a:buNone/>
            </a:pPr>
            <a:r>
              <a:rPr dirty="0" lang="en-US" err="1"/>
              <a:t>Mulaya</a:t>
            </a:r>
            <a:r>
              <a:rPr dirty="0" lang="en-US" smtClean="0"/>
              <a:t>? </a:t>
            </a:r>
            <a:r>
              <a:rPr dirty="0" lang="en-US" err="1"/>
              <a:t>Mulaya</a:t>
            </a:r>
            <a:r>
              <a:rPr dirty="0" lang="en-US"/>
              <a:t>?</a:t>
            </a:r>
          </a:p>
        </p:txBody>
      </p:sp>
      <p:sp>
        <p:nvSpPr>
          <p:cNvPr id="104878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3200" lang="en-US" smtClean="0"/>
              <a:t>152. TULAALWEENDO LWAKU-JULU</a:t>
            </a:r>
            <a:r>
              <a:rPr dirty="0" lang="en-US" smtClean="0"/>
              <a:t/>
            </a:r>
            <a:br>
              <a:rPr dirty="0" lang="en-US" smtClean="0"/>
            </a:br>
            <a:r>
              <a:rPr dirty="0" sz="1800" lang="en-US" smtClean="0"/>
              <a:t>Tune: We’re travelling home</a:t>
            </a:r>
            <a:endParaRPr dirty="0" lang="en-US"/>
          </a:p>
        </p:txBody>
      </p:sp>
    </p:spTree>
  </p:cSld>
  <p:clrMapOvr>
    <a:masterClrMapping/>
  </p:clrMapOvr>
  <p:timing/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1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84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Nzila</a:t>
            </a:r>
            <a:r>
              <a:rPr dirty="0" lang="en-US" smtClean="0"/>
              <a:t> </a:t>
            </a:r>
            <a:r>
              <a:rPr dirty="0" lang="en-US" err="1" smtClean="0"/>
              <a:t>yanu</a:t>
            </a:r>
            <a:r>
              <a:rPr dirty="0" lang="en-US" smtClean="0"/>
              <a:t> </a:t>
            </a:r>
            <a:r>
              <a:rPr dirty="0" lang="en-US" err="1" smtClean="0"/>
              <a:t>yaboneka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/>
              <a:t>Mulaya</a:t>
            </a:r>
            <a:r>
              <a:rPr dirty="0" lang="en-US" smtClean="0"/>
              <a:t>? </a:t>
            </a:r>
            <a:r>
              <a:rPr dirty="0" lang="en-US" err="1"/>
              <a:t>Mulaya</a:t>
            </a:r>
            <a:r>
              <a:rPr dirty="0" lang="en-US" smtClean="0"/>
              <a:t>?</a:t>
            </a:r>
          </a:p>
          <a:p>
            <a:pPr indent="0" marL="109728">
              <a:buNone/>
            </a:pPr>
            <a:r>
              <a:rPr dirty="0" lang="en-US" err="1" smtClean="0"/>
              <a:t>Muleelede</a:t>
            </a:r>
            <a:r>
              <a:rPr dirty="0" lang="en-US" smtClean="0"/>
              <a:t> </a:t>
            </a:r>
            <a:r>
              <a:rPr dirty="0" lang="en-US" err="1" smtClean="0"/>
              <a:t>kusanduka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/>
              <a:t>Mulaya</a:t>
            </a:r>
            <a:r>
              <a:rPr dirty="0" lang="en-US" smtClean="0"/>
              <a:t>? </a:t>
            </a:r>
            <a:r>
              <a:rPr dirty="0" lang="en-US" err="1"/>
              <a:t>Mulaya</a:t>
            </a:r>
            <a:r>
              <a:rPr dirty="0" lang="en-US" smtClean="0"/>
              <a:t>?</a:t>
            </a:r>
          </a:p>
          <a:p>
            <a:pPr indent="0" marL="109728">
              <a:buNone/>
            </a:pPr>
            <a:r>
              <a:rPr dirty="0" lang="en-US" err="1" smtClean="0"/>
              <a:t>Mufutuli</a:t>
            </a:r>
            <a:r>
              <a:rPr dirty="0" lang="en-US" smtClean="0"/>
              <a:t> </a:t>
            </a:r>
            <a:r>
              <a:rPr dirty="0" lang="en-US" err="1" smtClean="0"/>
              <a:t>ulamwiita</a:t>
            </a:r>
            <a:r>
              <a:rPr dirty="0" lang="en-US"/>
              <a:t> 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Amunyamune</a:t>
            </a:r>
            <a:r>
              <a:rPr dirty="0" lang="en-US" smtClean="0"/>
              <a:t> </a:t>
            </a:r>
            <a:r>
              <a:rPr dirty="0" lang="en-US" err="1" smtClean="0"/>
              <a:t>ciingano</a:t>
            </a:r>
            <a:r>
              <a:rPr dirty="0" lang="en-US" smtClean="0"/>
              <a:t> </a:t>
            </a:r>
            <a:r>
              <a:rPr dirty="0" lang="en-US" err="1" smtClean="0"/>
              <a:t>canu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Muncilile</a:t>
            </a:r>
            <a:r>
              <a:rPr dirty="0" lang="en-US" smtClean="0"/>
              <a:t>, </a:t>
            </a:r>
            <a:r>
              <a:rPr dirty="0" lang="en-US" err="1" smtClean="0"/>
              <a:t>mufutulwe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r>
              <a:rPr dirty="0" lang="en-US" err="1"/>
              <a:t>Mulaya</a:t>
            </a:r>
            <a:r>
              <a:rPr dirty="0" lang="en-US" smtClean="0"/>
              <a:t>? </a:t>
            </a:r>
            <a:r>
              <a:rPr dirty="0" lang="en-US" err="1"/>
              <a:t>Mulaya</a:t>
            </a:r>
            <a:r>
              <a:rPr dirty="0" lang="en-US"/>
              <a:t>?</a:t>
            </a:r>
          </a:p>
        </p:txBody>
      </p:sp>
      <p:sp>
        <p:nvSpPr>
          <p:cNvPr id="1048785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2</a:t>
            </a:r>
            <a:endParaRPr dirty="0" lang="en-US"/>
          </a:p>
        </p:txBody>
      </p:sp>
    </p:spTree>
  </p:cSld>
  <p:clrMapOvr>
    <a:masterClrMapping/>
  </p:clrMapOvr>
  <p:timing/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1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86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Kuti</a:t>
            </a:r>
            <a:r>
              <a:rPr dirty="0" lang="en-US" smtClean="0"/>
              <a:t> </a:t>
            </a:r>
            <a:r>
              <a:rPr dirty="0" lang="en-US" err="1" smtClean="0"/>
              <a:t>ndamvwa</a:t>
            </a:r>
            <a:r>
              <a:rPr dirty="0" lang="en-US" smtClean="0"/>
              <a:t> </a:t>
            </a:r>
            <a:r>
              <a:rPr dirty="0" lang="en-US" err="1" smtClean="0"/>
              <a:t>umwi</a:t>
            </a:r>
            <a:r>
              <a:rPr dirty="0" lang="en-US" smtClean="0"/>
              <a:t> </a:t>
            </a:r>
            <a:r>
              <a:rPr dirty="0" lang="en-US" err="1" smtClean="0"/>
              <a:t>wati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smtClean="0"/>
              <a:t>“</a:t>
            </a:r>
            <a:r>
              <a:rPr dirty="0" lang="en-US" err="1" smtClean="0"/>
              <a:t>Ndilaya</a:t>
            </a:r>
            <a:r>
              <a:rPr dirty="0" lang="en-US" smtClean="0"/>
              <a:t>, </a:t>
            </a:r>
            <a:r>
              <a:rPr dirty="0" lang="en-US" err="1" smtClean="0"/>
              <a:t>ndilaya</a:t>
            </a:r>
            <a:r>
              <a:rPr dirty="0" lang="en-US" smtClean="0"/>
              <a:t>,”</a:t>
            </a:r>
          </a:p>
          <a:p>
            <a:pPr indent="0" marL="109728">
              <a:buNone/>
            </a:pPr>
            <a:r>
              <a:rPr dirty="0" lang="en-US" err="1" smtClean="0"/>
              <a:t>Ndatalika</a:t>
            </a:r>
            <a:r>
              <a:rPr dirty="0" lang="en-US" smtClean="0"/>
              <a:t> </a:t>
            </a:r>
            <a:r>
              <a:rPr dirty="0" lang="en-US" err="1" smtClean="0"/>
              <a:t>ntubye</a:t>
            </a:r>
            <a:r>
              <a:rPr dirty="0" lang="en-US" smtClean="0"/>
              <a:t> </a:t>
            </a:r>
            <a:r>
              <a:rPr dirty="0" lang="en-US" err="1" smtClean="0"/>
              <a:t>nzila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Ayende</a:t>
            </a:r>
            <a:r>
              <a:rPr dirty="0" lang="en-US" smtClean="0"/>
              <a:t>, </a:t>
            </a:r>
            <a:r>
              <a:rPr dirty="0" lang="en-US" err="1" smtClean="0"/>
              <a:t>ayende</a:t>
            </a:r>
            <a:r>
              <a:rPr dirty="0" lang="en-US" smtClean="0"/>
              <a:t>.</a:t>
            </a:r>
          </a:p>
          <a:p>
            <a:pPr indent="0" marL="109728">
              <a:buNone/>
            </a:pPr>
            <a:r>
              <a:rPr dirty="0" lang="en-US" err="1" smtClean="0"/>
              <a:t>Nindamwambila</a:t>
            </a:r>
            <a:r>
              <a:rPr dirty="0" lang="en-US" smtClean="0"/>
              <a:t> </a:t>
            </a:r>
            <a:r>
              <a:rPr dirty="0" lang="en-US" err="1" smtClean="0"/>
              <a:t>asiye</a:t>
            </a:r>
            <a:r>
              <a:rPr dirty="0" lang="en-US" smtClean="0"/>
              <a:t> </a:t>
            </a:r>
            <a:r>
              <a:rPr dirty="0" lang="en-US" err="1" smtClean="0"/>
              <a:t>beenzinyina</a:t>
            </a:r>
            <a:r>
              <a:rPr dirty="0" lang="en-US" smtClean="0"/>
              <a:t> </a:t>
            </a:r>
            <a:r>
              <a:rPr dirty="0" lang="en-US" err="1" smtClean="0"/>
              <a:t>bamunyika</a:t>
            </a:r>
            <a:endParaRPr dirty="0" lang="en-US" smtClean="0"/>
          </a:p>
          <a:p>
            <a:pPr indent="0" marL="109728">
              <a:buNone/>
            </a:pPr>
            <a:r>
              <a:rPr dirty="0" lang="en-US" err="1" smtClean="0"/>
              <a:t>Kuti</a:t>
            </a:r>
            <a:r>
              <a:rPr dirty="0" lang="en-US" smtClean="0"/>
              <a:t> </a:t>
            </a:r>
            <a:r>
              <a:rPr dirty="0" lang="en-US" err="1" smtClean="0"/>
              <a:t>akale</a:t>
            </a:r>
            <a:r>
              <a:rPr dirty="0" lang="en-US" smtClean="0"/>
              <a:t> a-</a:t>
            </a:r>
            <a:r>
              <a:rPr dirty="0" lang="en-US" err="1" smtClean="0"/>
              <a:t>Jesu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Ayende</a:t>
            </a:r>
            <a:r>
              <a:rPr dirty="0" lang="en-US" smtClean="0"/>
              <a:t>, </a:t>
            </a:r>
            <a:r>
              <a:rPr dirty="0" lang="en-US" err="1" smtClean="0"/>
              <a:t>ayende</a:t>
            </a:r>
            <a:r>
              <a:rPr dirty="0" lang="en-US" smtClean="0"/>
              <a:t>.</a:t>
            </a:r>
            <a:endParaRPr dirty="0" lang="en-US"/>
          </a:p>
        </p:txBody>
      </p:sp>
      <p:sp>
        <p:nvSpPr>
          <p:cNvPr id="1048787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3</a:t>
            </a:r>
            <a:endParaRPr dirty="0" lang="en-US"/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2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88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Mwami</a:t>
            </a:r>
            <a:r>
              <a:rPr dirty="0" lang="en-US" smtClean="0"/>
              <a:t>, </a:t>
            </a:r>
            <a:r>
              <a:rPr dirty="0" lang="en-US" err="1" smtClean="0"/>
              <a:t>Jesu</a:t>
            </a:r>
            <a:r>
              <a:rPr dirty="0" lang="en-US" smtClean="0"/>
              <a:t> </a:t>
            </a:r>
            <a:r>
              <a:rPr dirty="0" lang="en-US" err="1" smtClean="0"/>
              <a:t>abulowa</a:t>
            </a:r>
            <a:r>
              <a:rPr dirty="0" lang="en-US" smtClean="0"/>
              <a:t> </a:t>
            </a:r>
            <a:r>
              <a:rPr dirty="0" lang="en-US" err="1" smtClean="0"/>
              <a:t>bwako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Undisanzye</a:t>
            </a:r>
            <a:r>
              <a:rPr dirty="0" lang="en-US" smtClean="0"/>
              <a:t>, </a:t>
            </a:r>
            <a:r>
              <a:rPr dirty="0" lang="en-US" err="1" smtClean="0"/>
              <a:t>Undisanzye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Njanda</a:t>
            </a:r>
            <a:r>
              <a:rPr dirty="0" lang="en-US" smtClean="0"/>
              <a:t> </a:t>
            </a:r>
            <a:r>
              <a:rPr dirty="0" lang="en-US" err="1" smtClean="0"/>
              <a:t>kusanzigwa</a:t>
            </a:r>
            <a:r>
              <a:rPr dirty="0" lang="en-US" smtClean="0"/>
              <a:t> </a:t>
            </a:r>
            <a:r>
              <a:rPr dirty="0" lang="en-US" err="1" smtClean="0"/>
              <a:t>kuzibyaabi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/>
              <a:t>Undisanzye</a:t>
            </a:r>
            <a:r>
              <a:rPr dirty="0" lang="en-US"/>
              <a:t>, </a:t>
            </a:r>
            <a:r>
              <a:rPr dirty="0" lang="en-US" err="1"/>
              <a:t>Undisanzye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Nakuba</a:t>
            </a:r>
            <a:r>
              <a:rPr dirty="0" lang="en-US" smtClean="0"/>
              <a:t> </a:t>
            </a:r>
            <a:r>
              <a:rPr dirty="0" lang="en-US" err="1" smtClean="0"/>
              <a:t>ndijisi</a:t>
            </a:r>
            <a:r>
              <a:rPr dirty="0" lang="en-US" smtClean="0"/>
              <a:t> </a:t>
            </a:r>
            <a:r>
              <a:rPr dirty="0" lang="en-US" err="1" smtClean="0"/>
              <a:t>zinyonyoono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Nakuba</a:t>
            </a:r>
            <a:r>
              <a:rPr dirty="0" lang="en-US" smtClean="0"/>
              <a:t> </a:t>
            </a:r>
            <a:r>
              <a:rPr dirty="0" lang="en-US" err="1" smtClean="0"/>
              <a:t>ndakakomwa</a:t>
            </a:r>
            <a:r>
              <a:rPr dirty="0" lang="en-US" smtClean="0"/>
              <a:t> </a:t>
            </a:r>
            <a:r>
              <a:rPr dirty="0" lang="en-US" err="1" smtClean="0"/>
              <a:t>amasunko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Ndilashoma</a:t>
            </a:r>
            <a:r>
              <a:rPr dirty="0" lang="en-US" smtClean="0"/>
              <a:t> </a:t>
            </a:r>
            <a:r>
              <a:rPr dirty="0" lang="en-US" err="1" smtClean="0"/>
              <a:t>majwi</a:t>
            </a:r>
            <a:r>
              <a:rPr dirty="0" lang="en-US" smtClean="0"/>
              <a:t> </a:t>
            </a:r>
            <a:r>
              <a:rPr dirty="0" lang="en-US" err="1" smtClean="0"/>
              <a:t>aako</a:t>
            </a:r>
            <a:r>
              <a:rPr dirty="0" lang="en-US" smtClean="0"/>
              <a:t> </a:t>
            </a:r>
            <a:r>
              <a:rPr dirty="0" lang="en-US" err="1" smtClean="0"/>
              <a:t>kuti</a:t>
            </a:r>
            <a:r>
              <a:rPr dirty="0" lang="en-US" smtClean="0"/>
              <a:t> </a:t>
            </a:r>
            <a:r>
              <a:rPr dirty="0" lang="en-US" err="1" smtClean="0"/>
              <a:t>Ulasanzya</a:t>
            </a:r>
            <a:r>
              <a:rPr dirty="0" lang="en-US" smtClean="0"/>
              <a:t>, </a:t>
            </a:r>
            <a:r>
              <a:rPr dirty="0" lang="en-US" err="1" smtClean="0"/>
              <a:t>ulasanzya</a:t>
            </a:r>
            <a:r>
              <a:rPr dirty="0" lang="en-US" smtClean="0"/>
              <a:t>.</a:t>
            </a:r>
            <a:endParaRPr dirty="0" lang="en-US"/>
          </a:p>
        </p:txBody>
      </p:sp>
      <p:sp>
        <p:nvSpPr>
          <p:cNvPr id="1048789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3600" lang="en-US" smtClean="0"/>
              <a:t>155. UNDISANZYE</a:t>
            </a:r>
            <a:r>
              <a:rPr dirty="0" lang="en-US" smtClean="0"/>
              <a:t/>
            </a:r>
            <a:br>
              <a:rPr dirty="0" lang="en-US" smtClean="0"/>
            </a:br>
            <a:r>
              <a:rPr dirty="0" sz="1800" lang="en-US" smtClean="0"/>
              <a:t>Tune: Wash me clean</a:t>
            </a:r>
            <a:endParaRPr dirty="0" lang="en-US"/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2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90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Kuzwa</a:t>
            </a:r>
            <a:r>
              <a:rPr dirty="0" lang="en-US" smtClean="0"/>
              <a:t> </a:t>
            </a:r>
            <a:r>
              <a:rPr dirty="0" lang="en-US" err="1" smtClean="0"/>
              <a:t>mumiyeeyo</a:t>
            </a:r>
            <a:r>
              <a:rPr dirty="0" lang="en-US" smtClean="0"/>
              <a:t> </a:t>
            </a:r>
            <a:r>
              <a:rPr dirty="0" lang="en-US" err="1" smtClean="0"/>
              <a:t>indikopa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/>
              <a:t>Undisanzye</a:t>
            </a:r>
            <a:r>
              <a:rPr dirty="0" lang="en-US"/>
              <a:t>, </a:t>
            </a:r>
            <a:r>
              <a:rPr dirty="0" lang="en-US" err="1"/>
              <a:t>Undisanzye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Kuzwa</a:t>
            </a:r>
            <a:r>
              <a:rPr dirty="0" lang="en-US" smtClean="0"/>
              <a:t> </a:t>
            </a:r>
            <a:r>
              <a:rPr dirty="0" lang="en-US" err="1" smtClean="0"/>
              <a:t>mukuyoowa</a:t>
            </a:r>
            <a:r>
              <a:rPr dirty="0" lang="en-US" smtClean="0"/>
              <a:t> </a:t>
            </a:r>
            <a:r>
              <a:rPr dirty="0" lang="en-US" err="1" smtClean="0"/>
              <a:t>kukatazya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/>
              <a:t>Undisanzye</a:t>
            </a:r>
            <a:r>
              <a:rPr dirty="0" lang="en-US"/>
              <a:t>, </a:t>
            </a:r>
            <a:r>
              <a:rPr dirty="0" lang="en-US" err="1"/>
              <a:t>Undisanzye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Nakuba</a:t>
            </a:r>
            <a:r>
              <a:rPr dirty="0" lang="en-US" smtClean="0"/>
              <a:t> </a:t>
            </a:r>
            <a:r>
              <a:rPr dirty="0" lang="en-US" err="1" smtClean="0"/>
              <a:t>inga</a:t>
            </a:r>
            <a:r>
              <a:rPr dirty="0" lang="en-US" smtClean="0"/>
              <a:t> </a:t>
            </a:r>
            <a:r>
              <a:rPr dirty="0" lang="en-US" err="1" smtClean="0"/>
              <a:t>tanditeeleli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Alushom</a:t>
            </a:r>
            <a:r>
              <a:rPr dirty="0" lang="en-US" smtClean="0"/>
              <a:t> </a:t>
            </a:r>
            <a:r>
              <a:rPr dirty="0" lang="en-US" err="1" smtClean="0"/>
              <a:t>ndatambika</a:t>
            </a:r>
            <a:r>
              <a:rPr dirty="0" lang="en-US" smtClean="0"/>
              <a:t> </a:t>
            </a:r>
            <a:r>
              <a:rPr dirty="0" lang="en-US" err="1" smtClean="0"/>
              <a:t>maanza</a:t>
            </a:r>
            <a:r>
              <a:rPr dirty="0" lang="en-US" smtClean="0"/>
              <a:t>, </a:t>
            </a:r>
            <a:r>
              <a:rPr dirty="0" lang="en-US" err="1" smtClean="0"/>
              <a:t>kuti</a:t>
            </a:r>
            <a:r>
              <a:rPr dirty="0" lang="en-US" smtClean="0"/>
              <a:t> </a:t>
            </a:r>
            <a:r>
              <a:rPr dirty="0" lang="en-US" err="1" smtClean="0"/>
              <a:t>webo</a:t>
            </a:r>
            <a:r>
              <a:rPr dirty="0" lang="en-US" smtClean="0"/>
              <a:t> </a:t>
            </a:r>
            <a:r>
              <a:rPr dirty="0" lang="en-US" err="1" smtClean="0"/>
              <a:t>undimikizye</a:t>
            </a:r>
            <a:endParaRPr dirty="0" lang="en-US" smtClean="0"/>
          </a:p>
          <a:p>
            <a:pPr indent="0" marL="109728">
              <a:buNone/>
            </a:pPr>
            <a:r>
              <a:rPr dirty="0" lang="en-US" err="1"/>
              <a:t>Undisanzye</a:t>
            </a:r>
            <a:r>
              <a:rPr dirty="0" lang="en-US"/>
              <a:t>, </a:t>
            </a:r>
            <a:r>
              <a:rPr dirty="0" lang="en-US" err="1" smtClean="0"/>
              <a:t>Undisanzye</a:t>
            </a:r>
            <a:r>
              <a:rPr dirty="0" lang="en-US" smtClean="0"/>
              <a:t>.</a:t>
            </a:r>
            <a:endParaRPr dirty="0" lang="en-US"/>
          </a:p>
        </p:txBody>
      </p:sp>
      <p:sp>
        <p:nvSpPr>
          <p:cNvPr id="1048791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2</a:t>
            </a:r>
            <a:endParaRPr dirty="0" lang="en-US"/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2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92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r>
              <a:rPr dirty="0" lang="en-US" err="1" smtClean="0"/>
              <a:t>Mukuyoowa</a:t>
            </a:r>
            <a:r>
              <a:rPr dirty="0" lang="en-US" smtClean="0"/>
              <a:t> </a:t>
            </a:r>
            <a:r>
              <a:rPr dirty="0" lang="en-US" err="1" smtClean="0"/>
              <a:t>ncobaamba</a:t>
            </a:r>
            <a:r>
              <a:rPr dirty="0" lang="en-US" smtClean="0"/>
              <a:t> </a:t>
            </a:r>
            <a:r>
              <a:rPr dirty="0" lang="en-US" err="1" smtClean="0"/>
              <a:t>bamwi</a:t>
            </a:r>
            <a:endParaRPr dirty="0" lang="en-US" smtClean="0"/>
          </a:p>
          <a:p>
            <a:pPr indent="0" marL="109728">
              <a:buNone/>
            </a:pPr>
            <a:r>
              <a:rPr dirty="0" lang="en-US" err="1"/>
              <a:t>Undisanzye</a:t>
            </a:r>
            <a:r>
              <a:rPr dirty="0" lang="en-US"/>
              <a:t>, </a:t>
            </a:r>
            <a:r>
              <a:rPr dirty="0" lang="en-US" err="1"/>
              <a:t>Undisanzye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Nditayoowi</a:t>
            </a:r>
            <a:r>
              <a:rPr dirty="0" lang="en-US" smtClean="0"/>
              <a:t> </a:t>
            </a:r>
            <a:r>
              <a:rPr dirty="0" lang="en-US" err="1" smtClean="0"/>
              <a:t>kukukambauka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/>
              <a:t>Undisanzye</a:t>
            </a:r>
            <a:r>
              <a:rPr dirty="0" lang="en-US"/>
              <a:t>, </a:t>
            </a:r>
            <a:r>
              <a:rPr dirty="0" lang="en-US" err="1"/>
              <a:t>Undisanzye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Mwami</a:t>
            </a:r>
            <a:r>
              <a:rPr dirty="0" lang="en-US" smtClean="0"/>
              <a:t> </a:t>
            </a:r>
            <a:r>
              <a:rPr dirty="0" lang="en-US" err="1" smtClean="0"/>
              <a:t>munguzu</a:t>
            </a:r>
            <a:r>
              <a:rPr dirty="0" lang="en-US" smtClean="0"/>
              <a:t> </a:t>
            </a:r>
            <a:r>
              <a:rPr dirty="0" lang="en-US" err="1" smtClean="0"/>
              <a:t>zyako</a:t>
            </a:r>
            <a:r>
              <a:rPr dirty="0" lang="en-US" smtClean="0"/>
              <a:t> </a:t>
            </a:r>
            <a:r>
              <a:rPr dirty="0" lang="en-US" err="1" smtClean="0"/>
              <a:t>undiyumye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Boonse</a:t>
            </a:r>
            <a:r>
              <a:rPr dirty="0" lang="en-US" smtClean="0"/>
              <a:t> </a:t>
            </a:r>
            <a:r>
              <a:rPr dirty="0" lang="en-US" err="1" smtClean="0"/>
              <a:t>bazibe</a:t>
            </a:r>
            <a:r>
              <a:rPr dirty="0" lang="en-US" smtClean="0"/>
              <a:t> </a:t>
            </a:r>
            <a:r>
              <a:rPr dirty="0" lang="en-US" err="1" smtClean="0"/>
              <a:t>kuti</a:t>
            </a:r>
            <a:r>
              <a:rPr dirty="0" lang="en-US" smtClean="0"/>
              <a:t> </a:t>
            </a:r>
            <a:r>
              <a:rPr dirty="0" lang="en-US" err="1" smtClean="0"/>
              <a:t>ndiwako</a:t>
            </a:r>
            <a:r>
              <a:rPr dirty="0" lang="en-US" smtClean="0"/>
              <a:t>;</a:t>
            </a:r>
          </a:p>
          <a:p>
            <a:pPr indent="0" marL="109728">
              <a:buNone/>
            </a:pPr>
            <a:r>
              <a:rPr dirty="0" lang="en-US" err="1" smtClean="0"/>
              <a:t>Kuti</a:t>
            </a:r>
            <a:r>
              <a:rPr dirty="0" lang="en-US" smtClean="0"/>
              <a:t> </a:t>
            </a:r>
            <a:r>
              <a:rPr dirty="0" lang="en-US" err="1" smtClean="0"/>
              <a:t>ndasunkwa</a:t>
            </a:r>
            <a:r>
              <a:rPr dirty="0" lang="en-US" smtClean="0"/>
              <a:t> </a:t>
            </a:r>
            <a:r>
              <a:rPr dirty="0" lang="en-US" err="1" smtClean="0"/>
              <a:t>ndipe</a:t>
            </a:r>
            <a:r>
              <a:rPr dirty="0" lang="en-US" smtClean="0"/>
              <a:t> </a:t>
            </a:r>
            <a:r>
              <a:rPr dirty="0" lang="en-US" err="1" smtClean="0"/>
              <a:t>ndizunde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Ndisanzidwe</a:t>
            </a:r>
            <a:r>
              <a:rPr dirty="0" lang="en-US" smtClean="0"/>
              <a:t>, </a:t>
            </a:r>
            <a:r>
              <a:rPr dirty="0" lang="en-US" err="1" smtClean="0"/>
              <a:t>ndisanzidwe</a:t>
            </a:r>
            <a:r>
              <a:rPr dirty="0" lang="en-US" smtClean="0"/>
              <a:t>.</a:t>
            </a:r>
            <a:endParaRPr dirty="0" lang="en-US"/>
          </a:p>
        </p:txBody>
      </p:sp>
      <p:sp>
        <p:nvSpPr>
          <p:cNvPr id="1048793" name="Title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lang="en-US" smtClean="0"/>
              <a:t>3</a:t>
            </a:r>
            <a:endParaRPr dirty="0" lang="en-US"/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2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94" name="Content Placeholder 1"/>
          <p:cNvSpPr>
            <a:spLocks noGrp="1"/>
          </p:cNvSpPr>
          <p:nvPr>
            <p:ph idx="1"/>
          </p:nvPr>
        </p:nvSpPr>
        <p:spPr/>
        <p:txBody>
          <a:bodyPr/>
          <a:p>
            <a:pPr indent="0" marL="109728">
              <a:buNone/>
            </a:pPr>
            <a:endParaRPr dirty="0" lang="en-US" smtClean="0"/>
          </a:p>
          <a:p>
            <a:pPr indent="0" marL="109728">
              <a:buNone/>
            </a:pPr>
            <a:r>
              <a:rPr dirty="0" lang="en-US" err="1" smtClean="0"/>
              <a:t>Buzuba</a:t>
            </a:r>
            <a:r>
              <a:rPr dirty="0" lang="en-US" smtClean="0"/>
              <a:t> </a:t>
            </a:r>
            <a:r>
              <a:rPr dirty="0" lang="en-US" err="1" smtClean="0"/>
              <a:t>bwakukoma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Nondakakusala</a:t>
            </a:r>
            <a:r>
              <a:rPr dirty="0" lang="en-US" smtClean="0"/>
              <a:t> </a:t>
            </a:r>
            <a:r>
              <a:rPr dirty="0" lang="en-US" err="1" smtClean="0"/>
              <a:t>Jesu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Moyo</a:t>
            </a:r>
            <a:r>
              <a:rPr dirty="0" lang="en-US" smtClean="0"/>
              <a:t> </a:t>
            </a:r>
            <a:r>
              <a:rPr dirty="0" lang="en-US" err="1" smtClean="0"/>
              <a:t>wangu</a:t>
            </a:r>
            <a:r>
              <a:rPr dirty="0" lang="en-US" smtClean="0"/>
              <a:t> </a:t>
            </a:r>
            <a:r>
              <a:rPr dirty="0" lang="en-US" err="1" smtClean="0"/>
              <a:t>uleelede</a:t>
            </a:r>
            <a:r>
              <a:rPr dirty="0" lang="en-US" smtClean="0"/>
              <a:t>,</a:t>
            </a:r>
          </a:p>
          <a:p>
            <a:pPr indent="0" marL="109728">
              <a:buNone/>
            </a:pPr>
            <a:r>
              <a:rPr dirty="0" lang="en-US" err="1" smtClean="0"/>
              <a:t>Kubaambila</a:t>
            </a:r>
            <a:r>
              <a:rPr dirty="0" lang="en-US" smtClean="0"/>
              <a:t> bantu </a:t>
            </a:r>
            <a:r>
              <a:rPr dirty="0" lang="en-US" err="1" smtClean="0"/>
              <a:t>boonse</a:t>
            </a:r>
            <a:r>
              <a:rPr dirty="0" lang="en-US" smtClean="0"/>
              <a:t>.</a:t>
            </a:r>
            <a:endParaRPr dirty="0" lang="en-US"/>
          </a:p>
        </p:txBody>
      </p:sp>
      <p:sp>
        <p:nvSpPr>
          <p:cNvPr id="1048795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3600" lang="en-US" smtClean="0"/>
              <a:t>160. BUZUBA BWAKUKOMANA</a:t>
            </a:r>
            <a:r>
              <a:rPr dirty="0" lang="en-US" smtClean="0"/>
              <a:t/>
            </a:r>
            <a:br>
              <a:rPr dirty="0" lang="en-US" smtClean="0"/>
            </a:br>
            <a:r>
              <a:rPr dirty="0" sz="2000" lang="en-US" smtClean="0"/>
              <a:t>Tune: O happy day</a:t>
            </a:r>
            <a:endParaRPr dirty="0" lang="en-US"/>
          </a:p>
        </p:txBody>
      </p:sp>
    </p:spTree>
  </p:cSld>
  <p:clrMapOvr>
    <a:masterClrMapping/>
  </p:clrMapOvr>
  <p:timing/>
</p:sld>
</file>

<file path=ppt/theme/_rels/theme1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lastClr="000000" val="windowText"/>
      </a:dk1>
      <a:lt1>
        <a:sysClr lastClr="FFFFFF" val="window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r="5400000" dist="381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r="5400000" dist="381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r="5400000" dist="381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dir="t" rig="glow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algn="tl" flip="none" sx="50000" sy="50000" tx="0" ty="0"/>
        </a:blipFill>
      </a:bgFillStyleLst>
    </a:fmtScheme>
  </a:themeElements>
</a:theme>
</file>

<file path=ppt/theme/theme2.xml><?xml version="1.0" encoding="utf-8"?>
<a:theme xmlns:a="http://schemas.openxmlformats.org/drawingml/2006/main" name="Office 主题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Properties xmlns="http://schemas.openxmlformats.org/officeDocument/2006/extended-properties">
  <Application>Microsoft Office PowerPoint</Application>
  <ScaleCrop>0</ScaleCrop>
  <LinksUpToDate>0</LinksUpToDate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114 MWAMBILE JESU Tune: Are you weary?</dc:title>
  <dc:creator>Thomas Siapenga</dc:creator>
  <cp:lastModifiedBy>Thomas Siapenga</cp:lastModifiedBy>
  <dcterms:created xsi:type="dcterms:W3CDTF">2015-01-04T22:48:11Z</dcterms:created>
  <dcterms:modified xsi:type="dcterms:W3CDTF">2022-10-09T09:55:27Z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da5af06382164f98910cea209654e25e</vt:lpwstr>
  </property>
</Properties>
</file>