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5D0D0-E12C-49B6-AB87-5ED53C898195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394C7-61A5-46B2-A345-EDA40349A1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911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5D0D0-E12C-49B6-AB87-5ED53C898195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394C7-61A5-46B2-A345-EDA40349A1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472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5D0D0-E12C-49B6-AB87-5ED53C898195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394C7-61A5-46B2-A345-EDA40349A1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49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5D0D0-E12C-49B6-AB87-5ED53C898195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394C7-61A5-46B2-A345-EDA40349A1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113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5D0D0-E12C-49B6-AB87-5ED53C898195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394C7-61A5-46B2-A345-EDA40349A1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257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5D0D0-E12C-49B6-AB87-5ED53C898195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394C7-61A5-46B2-A345-EDA40349A1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980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5D0D0-E12C-49B6-AB87-5ED53C898195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394C7-61A5-46B2-A345-EDA40349A1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239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5D0D0-E12C-49B6-AB87-5ED53C898195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394C7-61A5-46B2-A345-EDA40349A1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814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5D0D0-E12C-49B6-AB87-5ED53C898195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394C7-61A5-46B2-A345-EDA40349A1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531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5D0D0-E12C-49B6-AB87-5ED53C898195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394C7-61A5-46B2-A345-EDA40349A1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304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5D0D0-E12C-49B6-AB87-5ED53C898195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394C7-61A5-46B2-A345-EDA40349A1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96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5D0D0-E12C-49B6-AB87-5ED53C898195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394C7-61A5-46B2-A345-EDA40349A1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9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908720"/>
            <a:ext cx="7920880" cy="4730080"/>
          </a:xfrm>
        </p:spPr>
        <p:txBody>
          <a:bodyPr>
            <a:normAutofit lnSpcReduction="10000"/>
          </a:bodyPr>
          <a:lstStyle/>
          <a:p>
            <a:r>
              <a:rPr lang="en-GB" sz="4000" b="1" dirty="0" err="1" smtClean="0">
                <a:solidFill>
                  <a:schemeClr val="tx1"/>
                </a:solidFill>
              </a:rPr>
              <a:t>Umfwo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mutima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wandi</a:t>
            </a:r>
            <a:r>
              <a:rPr lang="en-GB" sz="4000" b="1" dirty="0" smtClean="0">
                <a:solidFill>
                  <a:schemeClr val="tx1"/>
                </a:solidFill>
              </a:rPr>
              <a:t>  #  115</a:t>
            </a:r>
          </a:p>
          <a:p>
            <a:r>
              <a:rPr lang="en-GB" sz="4000" b="1" i="1" dirty="0" smtClean="0">
                <a:solidFill>
                  <a:srgbClr val="FF0000"/>
                </a:solidFill>
              </a:rPr>
              <a:t>Hark my Soul</a:t>
            </a:r>
          </a:p>
          <a:p>
            <a:endParaRPr lang="en-GB" sz="4000" b="1" dirty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Umfwo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mutima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wandi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smtClean="0">
                <a:solidFill>
                  <a:schemeClr val="tx1"/>
                </a:solidFill>
              </a:rPr>
              <a:t>Ni </a:t>
            </a:r>
            <a:r>
              <a:rPr lang="en-GB" sz="4000" b="1" dirty="0" err="1" smtClean="0">
                <a:solidFill>
                  <a:schemeClr val="tx1"/>
                </a:solidFill>
              </a:rPr>
              <a:t>Shikulu</a:t>
            </a:r>
            <a:r>
              <a:rPr lang="en-GB" sz="4000" b="1" dirty="0" smtClean="0">
                <a:solidFill>
                  <a:schemeClr val="tx1"/>
                </a:solidFill>
              </a:rPr>
              <a:t>, </a:t>
            </a:r>
            <a:r>
              <a:rPr lang="en-GB" sz="4000" b="1" dirty="0" err="1" smtClean="0">
                <a:solidFill>
                  <a:schemeClr val="tx1"/>
                </a:solidFill>
              </a:rPr>
              <a:t>aleti</a:t>
            </a:r>
            <a:r>
              <a:rPr lang="en-GB" sz="40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Yesu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alekwipusha</a:t>
            </a:r>
            <a:r>
              <a:rPr lang="en-GB" sz="4000" b="1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GB" sz="4000" b="1" dirty="0" smtClean="0">
                <a:solidFill>
                  <a:schemeClr val="tx1"/>
                </a:solidFill>
              </a:rPr>
              <a:t>“</a:t>
            </a:r>
            <a:r>
              <a:rPr lang="en-GB" sz="4000" b="1" dirty="0" err="1" smtClean="0">
                <a:solidFill>
                  <a:schemeClr val="tx1"/>
                </a:solidFill>
              </a:rPr>
              <a:t>Bushe</a:t>
            </a:r>
            <a:r>
              <a:rPr lang="en-GB" sz="4000" b="1" dirty="0" smtClean="0">
                <a:solidFill>
                  <a:schemeClr val="tx1"/>
                </a:solidFill>
              </a:rPr>
              <a:t> cine </a:t>
            </a:r>
            <a:r>
              <a:rPr lang="en-GB" sz="4000" b="1" dirty="0" err="1" smtClean="0">
                <a:solidFill>
                  <a:schemeClr val="tx1"/>
                </a:solidFill>
              </a:rPr>
              <a:t>wantemwa</a:t>
            </a:r>
            <a:r>
              <a:rPr lang="en-GB" sz="4000" b="1" dirty="0" smtClean="0">
                <a:solidFill>
                  <a:schemeClr val="tx1"/>
                </a:solidFill>
              </a:rPr>
              <a:t>?</a:t>
            </a:r>
            <a:endParaRPr lang="en-GB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398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Nakukakwile</a:t>
            </a:r>
            <a:r>
              <a:rPr lang="en-GB" sz="4400" b="1" dirty="0" smtClean="0"/>
              <a:t> kale,</a:t>
            </a:r>
          </a:p>
          <a:p>
            <a:pPr marL="0" indent="0" algn="ctr">
              <a:buNone/>
            </a:pPr>
            <a:r>
              <a:rPr lang="en-GB" sz="4400" b="1" dirty="0" err="1" smtClean="0"/>
              <a:t>Filaso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naposeshe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Lubuto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nakupele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Mfifi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yobe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nalwile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62093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Bushe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nyina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alabe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Mwana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untu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afyele</a:t>
            </a:r>
            <a:r>
              <a:rPr lang="en-GB" sz="4400" b="1" dirty="0" smtClean="0"/>
              <a:t>?</a:t>
            </a:r>
          </a:p>
          <a:p>
            <a:pPr marL="0" indent="0" algn="ctr">
              <a:buNone/>
            </a:pPr>
            <a:r>
              <a:rPr lang="en-GB" sz="4400" b="1" dirty="0" err="1" smtClean="0"/>
              <a:t>Nalimo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kutya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laba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Ine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ndakwibukisha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505996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Luse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luntu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mbelo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lu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Lwacile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fya</a:t>
            </a:r>
            <a:r>
              <a:rPr lang="en-GB" sz="4400" b="1" dirty="0" smtClean="0"/>
              <a:t> mu </a:t>
            </a:r>
            <a:r>
              <a:rPr lang="en-GB" sz="4400" b="1" dirty="0" err="1" smtClean="0"/>
              <a:t>mulu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err="1" smtClean="0"/>
              <a:t>Lwacile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mwi</a:t>
            </a:r>
            <a:r>
              <a:rPr lang="en-GB" sz="4400" b="1" dirty="0" smtClean="0"/>
              <a:t> samba,</a:t>
            </a:r>
          </a:p>
          <a:p>
            <a:pPr marL="0" indent="0" algn="ctr">
              <a:buNone/>
            </a:pPr>
            <a:r>
              <a:rPr lang="en-GB" sz="4400" b="1" dirty="0" err="1" smtClean="0"/>
              <a:t>Lwa</a:t>
            </a:r>
            <a:r>
              <a:rPr lang="en-GB" sz="4400" b="1" dirty="0" smtClean="0"/>
              <a:t> cine, </a:t>
            </a:r>
            <a:r>
              <a:rPr lang="en-GB" sz="4400" b="1" dirty="0" err="1" smtClean="0"/>
              <a:t>lwacile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mfwa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702603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Ukamono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lulumbi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Luntu</a:t>
            </a:r>
            <a:r>
              <a:rPr lang="en-GB" sz="4400" b="1" dirty="0" smtClean="0"/>
              <a:t> Tata </a:t>
            </a:r>
            <a:r>
              <a:rPr lang="en-GB" sz="4400" b="1" dirty="0" err="1" smtClean="0"/>
              <a:t>ampele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Ukekala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ine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smtClean="0"/>
              <a:t>Pa </a:t>
            </a:r>
            <a:r>
              <a:rPr lang="en-GB" sz="4400" b="1" dirty="0" err="1" smtClean="0"/>
              <a:t>cipuna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candi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pe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506876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Ine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ndi</a:t>
            </a:r>
            <a:r>
              <a:rPr lang="en-GB" sz="4400" b="1" dirty="0" smtClean="0"/>
              <a:t> no </a:t>
            </a:r>
            <a:r>
              <a:rPr lang="en-GB" sz="4400" b="1" dirty="0" err="1" smtClean="0"/>
              <a:t>bulanda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Kutemwa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nshakwatisha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smtClean="0"/>
              <a:t>Cine </a:t>
            </a:r>
            <a:r>
              <a:rPr lang="en-GB" sz="4400" b="1" dirty="0" err="1" smtClean="0"/>
              <a:t>imwe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natemwa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Lelo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mfwayo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kucisha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smtClean="0"/>
              <a:t>___</a:t>
            </a:r>
            <a:endParaRPr lang="en-GB" sz="4400" b="1"/>
          </a:p>
        </p:txBody>
      </p:sp>
    </p:spTree>
    <p:extLst>
      <p:ext uri="{BB962C8B-B14F-4D97-AF65-F5344CB8AC3E}">
        <p14:creationId xmlns:p14="http://schemas.microsoft.com/office/powerpoint/2010/main" val="2762499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103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2</cp:revision>
  <dcterms:created xsi:type="dcterms:W3CDTF">2015-01-06T08:20:43Z</dcterms:created>
  <dcterms:modified xsi:type="dcterms:W3CDTF">2015-01-06T08:36:29Z</dcterms:modified>
</cp:coreProperties>
</file>