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5" r:id="rId9"/>
    <p:sldId id="261" r:id="rId10"/>
    <p:sldId id="266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5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2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84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5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4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44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0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8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06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DB684-85C8-426D-80B6-ABCA3EBF5319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D5B63-8A46-4FA9-9277-B882A0D05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4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# 233 “I am so Glad”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Ndesekela</a:t>
            </a:r>
            <a:r>
              <a:rPr lang="en-US" sz="4400" b="1" dirty="0" smtClean="0"/>
              <a:t> Tata </a:t>
            </a:r>
            <a:r>
              <a:rPr lang="en-US" sz="4400" b="1" dirty="0" err="1" smtClean="0"/>
              <a:t>wa</a:t>
            </a:r>
            <a:r>
              <a:rPr lang="en-US" sz="4400" b="1" dirty="0" smtClean="0"/>
              <a:t> mu </a:t>
            </a:r>
            <a:r>
              <a:rPr lang="en-US" sz="4400" b="1" dirty="0" err="1" smtClean="0"/>
              <a:t>mulu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err="1" smtClean="0"/>
              <a:t>Anjebele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kutemwa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kwakwe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Mu </a:t>
            </a:r>
            <a:r>
              <a:rPr lang="en-US" sz="4400" b="1" dirty="0" err="1" smtClean="0"/>
              <a:t>nkalata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ndemone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fisuma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Icacisha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alintemwa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540099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857786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Ndi</a:t>
            </a:r>
            <a:r>
              <a:rPr lang="en-US" sz="4400" b="1" dirty="0" smtClean="0"/>
              <a:t> no </a:t>
            </a:r>
            <a:r>
              <a:rPr lang="en-US" sz="4400" b="1" dirty="0" err="1" smtClean="0"/>
              <a:t>mutende</a:t>
            </a:r>
            <a:r>
              <a:rPr lang="en-US" sz="4400" b="1" dirty="0" smtClean="0"/>
              <a:t> pa </a:t>
            </a:r>
            <a:r>
              <a:rPr lang="en-US" sz="4400" b="1" dirty="0" err="1" smtClean="0"/>
              <a:t>kwishibisha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Ndecetekela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nasansamuka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Nombo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mulwani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afulumuka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namweba</a:t>
            </a:r>
            <a:r>
              <a:rPr lang="en-US" sz="4400" b="1" dirty="0" smtClean="0"/>
              <a:t>,”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alintemwa</a:t>
            </a:r>
            <a:r>
              <a:rPr lang="en-US" sz="4400" b="1" dirty="0" smtClean="0"/>
              <a:t>.”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605009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smtClean="0"/>
              <a:t>___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55479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92747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namulaba</a:t>
            </a:r>
            <a:r>
              <a:rPr lang="en-US" sz="4400" b="1" dirty="0" smtClean="0"/>
              <a:t> no </a:t>
            </a:r>
            <a:r>
              <a:rPr lang="en-US" sz="4400" b="1" dirty="0" err="1" smtClean="0"/>
              <a:t>kwendauka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Na </a:t>
            </a:r>
            <a:r>
              <a:rPr lang="en-US" sz="4400" b="1" dirty="0" err="1" smtClean="0"/>
              <a:t>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antemwa</a:t>
            </a:r>
            <a:r>
              <a:rPr lang="en-US" sz="4400" b="1" dirty="0" smtClean="0"/>
              <a:t> no </a:t>
            </a:r>
            <a:r>
              <a:rPr lang="en-US" sz="4400" b="1" dirty="0" err="1" smtClean="0"/>
              <a:t>ko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naluba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Ndebwelela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bwangu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Katula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smtClean="0"/>
              <a:t>Pa </a:t>
            </a:r>
            <a:r>
              <a:rPr lang="en-US" sz="4400" b="1" dirty="0" err="1" smtClean="0"/>
              <a:t>kwibukishe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alintemwa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56134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824976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Lwimbo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lwandi</a:t>
            </a:r>
            <a:r>
              <a:rPr lang="en-US" sz="4400" b="1" dirty="0" smtClean="0"/>
              <a:t> e </a:t>
            </a:r>
            <a:r>
              <a:rPr lang="en-US" sz="4400" b="1" dirty="0" err="1" smtClean="0"/>
              <a:t>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nkalaimba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namone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Mfumu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ikankala</a:t>
            </a: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Mu </a:t>
            </a:r>
            <a:r>
              <a:rPr lang="en-US" sz="4400" b="1" dirty="0" err="1" smtClean="0"/>
              <a:t>kucindama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kwakwe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kwakula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Ndesunguka</a:t>
            </a:r>
            <a:r>
              <a:rPr lang="en-US" sz="4400" b="1" dirty="0" smtClean="0"/>
              <a:t>,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alintemwa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56208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59371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err="1" smtClean="0"/>
              <a:t>Ndemutemwisha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ne </a:t>
            </a:r>
            <a:r>
              <a:rPr lang="en-US" sz="4400" b="1" dirty="0" err="1" smtClean="0"/>
              <a:t>mwane</a:t>
            </a:r>
            <a:r>
              <a:rPr lang="en-US" sz="4400" b="1" dirty="0" smtClean="0"/>
              <a:t>,</a:t>
            </a:r>
          </a:p>
          <a:p>
            <a:pPr marL="0" indent="0" algn="ctr">
              <a:buNone/>
            </a:pPr>
            <a:r>
              <a:rPr lang="en-US" sz="4400" b="1" dirty="0" err="1" smtClean="0"/>
              <a:t>Antemenwe</a:t>
            </a:r>
            <a:r>
              <a:rPr lang="en-US" sz="4400" b="1" dirty="0" smtClean="0"/>
              <a:t>, e co </a:t>
            </a:r>
            <a:r>
              <a:rPr lang="en-US" sz="4400" b="1" dirty="0" err="1" smtClean="0"/>
              <a:t>andubwila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err="1" smtClean="0"/>
              <a:t>Amfutilyo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bubi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mulopa</a:t>
            </a:r>
            <a:r>
              <a:rPr lang="en-US" sz="4400" b="1" dirty="0" smtClean="0"/>
              <a:t>;</a:t>
            </a:r>
          </a:p>
          <a:p>
            <a:pPr marL="0" indent="0" algn="ctr">
              <a:buNone/>
            </a:pPr>
            <a:r>
              <a:rPr lang="en-US" sz="4400" b="1" dirty="0" smtClean="0"/>
              <a:t>Cine </a:t>
            </a:r>
            <a:r>
              <a:rPr lang="en-US" sz="4400" b="1" dirty="0" err="1" smtClean="0"/>
              <a:t>cine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alintemwa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808873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Yesu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Ndesekelela</a:t>
            </a:r>
            <a:r>
              <a:rPr lang="en-US" sz="4400" b="1" i="1" dirty="0" smtClean="0"/>
              <a:t>,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,</a:t>
            </a:r>
          </a:p>
          <a:p>
            <a:pPr marL="0" indent="0" algn="ctr">
              <a:buNone/>
            </a:pPr>
            <a:r>
              <a:rPr lang="en-US" sz="4400" b="1" i="1" dirty="0" err="1" smtClean="0"/>
              <a:t>Yesu</a:t>
            </a:r>
            <a:r>
              <a:rPr lang="en-US" sz="4400" b="1" i="1" dirty="0" smtClean="0"/>
              <a:t> </a:t>
            </a:r>
            <a:r>
              <a:rPr lang="en-US" sz="4400" b="1" i="1" dirty="0" err="1" smtClean="0"/>
              <a:t>alintemwa</a:t>
            </a:r>
            <a:r>
              <a:rPr lang="en-US" sz="4400" b="1" i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688280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err="1" smtClean="0"/>
              <a:t>Nga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bambusha</a:t>
            </a:r>
            <a:r>
              <a:rPr lang="en-US" sz="4400" b="1" dirty="0" smtClean="0"/>
              <a:t>, “</a:t>
            </a:r>
            <a:r>
              <a:rPr lang="en-US" sz="4400" b="1" dirty="0" err="1" smtClean="0"/>
              <a:t>Waishiba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shani</a:t>
            </a:r>
            <a:r>
              <a:rPr lang="en-US" sz="4400" b="1" dirty="0" smtClean="0"/>
              <a:t>?”</a:t>
            </a:r>
          </a:p>
          <a:p>
            <a:pPr marL="0" indent="0">
              <a:buNone/>
            </a:pPr>
            <a:r>
              <a:rPr lang="en-US" sz="4400" b="1" dirty="0" err="1" smtClean="0"/>
              <a:t>Nati</a:t>
            </a:r>
            <a:r>
              <a:rPr lang="en-US" sz="4400" b="1" dirty="0" smtClean="0"/>
              <a:t>, “</a:t>
            </a:r>
            <a:r>
              <a:rPr lang="en-US" sz="4400" b="1" dirty="0" err="1" smtClean="0"/>
              <a:t>Pantu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amfwilile</a:t>
            </a:r>
            <a:r>
              <a:rPr lang="en-US" sz="4400" b="1" dirty="0" smtClean="0"/>
              <a:t>.”</a:t>
            </a:r>
          </a:p>
          <a:p>
            <a:pPr marL="0" indent="0">
              <a:buNone/>
            </a:pPr>
            <a:r>
              <a:rPr lang="en-US" sz="4400" b="1" dirty="0" smtClean="0"/>
              <a:t>‘</a:t>
            </a:r>
            <a:r>
              <a:rPr lang="en-US" sz="4400" b="1" dirty="0" err="1" smtClean="0"/>
              <a:t>Mupashi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wakwe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ushimikila</a:t>
            </a:r>
            <a:r>
              <a:rPr lang="en-US" sz="4400" b="1" dirty="0" smtClean="0"/>
              <a:t>,</a:t>
            </a:r>
          </a:p>
          <a:p>
            <a:pPr marL="0" indent="0">
              <a:buNone/>
            </a:pPr>
            <a:r>
              <a:rPr lang="en-US" sz="4400" b="1" dirty="0" err="1" smtClean="0"/>
              <a:t>Unange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fyo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Yesu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alintemwa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185297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239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# 233 “I am so Glad”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 233 “I am so Glad”</dc:title>
  <dc:creator>Aggrey Ndhlovu</dc:creator>
  <cp:lastModifiedBy>Jonah</cp:lastModifiedBy>
  <cp:revision>9</cp:revision>
  <dcterms:created xsi:type="dcterms:W3CDTF">2015-01-09T03:32:46Z</dcterms:created>
  <dcterms:modified xsi:type="dcterms:W3CDTF">2015-02-14T07:45:12Z</dcterms:modified>
</cp:coreProperties>
</file>