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5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89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952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39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82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060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28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086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9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63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789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7C6EE-01A4-474E-A091-1E9DF532D5D6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6602C-76A4-4566-A932-5FBBC35457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36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136904" cy="5090120"/>
          </a:xfrm>
        </p:spPr>
        <p:txBody>
          <a:bodyPr>
            <a:normAutofit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Ndamukabila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pe</a:t>
            </a:r>
            <a:r>
              <a:rPr lang="en-GB" sz="4400" b="1" dirty="0" smtClean="0">
                <a:solidFill>
                  <a:schemeClr val="tx1"/>
                </a:solidFill>
              </a:rPr>
              <a:t>  # 130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I need Thee</a:t>
            </a:r>
          </a:p>
          <a:p>
            <a:endParaRPr lang="en-GB" sz="15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Ndamukabila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pe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Mfumu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yandi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Tapali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umbi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Wa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kumpo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mutende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876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Mumpale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nomba</a:t>
            </a:r>
            <a:r>
              <a:rPr lang="en-GB" sz="4400" b="1" i="1" dirty="0" smtClean="0"/>
              <a:t> line,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Naisalomba</a:t>
            </a:r>
            <a:r>
              <a:rPr lang="en-GB" sz="4400" b="1" i="1" dirty="0" smtClean="0"/>
              <a:t>. 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318818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Ndamukabila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Mwikale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mupepi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Matunko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759412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Mumpale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nomba</a:t>
            </a:r>
            <a:r>
              <a:rPr lang="en-GB" sz="4400" b="1" i="1" dirty="0" smtClean="0"/>
              <a:t> line,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Naisalomba</a:t>
            </a:r>
            <a:r>
              <a:rPr lang="en-GB" sz="4400" b="1" i="1" dirty="0" smtClean="0"/>
              <a:t>. 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598450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Ndamukabila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Kwanga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kucula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tamwapalame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Mweo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wandi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nshi</a:t>
            </a:r>
            <a:r>
              <a:rPr lang="en-GB" sz="4400" b="1" dirty="0" smtClean="0"/>
              <a:t>?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588299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nkabila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Mumpale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nomba</a:t>
            </a:r>
            <a:r>
              <a:rPr lang="en-GB" sz="4400" b="1" i="1" dirty="0" smtClean="0"/>
              <a:t> line,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Naisalomba</a:t>
            </a:r>
            <a:r>
              <a:rPr lang="en-GB" sz="4400" b="1" i="1" smtClean="0"/>
              <a:t>. </a:t>
            </a:r>
          </a:p>
          <a:p>
            <a:pPr marL="0" indent="0" algn="ctr">
              <a:buNone/>
            </a:pP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2050367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93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2015-01-06T10:11:09Z</dcterms:created>
  <dcterms:modified xsi:type="dcterms:W3CDTF">2015-01-06T10:21:21Z</dcterms:modified>
</cp:coreProperties>
</file>