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E133-B900-48ED-83B9-47D751DC36C0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D27F-013D-4D9B-B01A-CE6FF537F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33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E133-B900-48ED-83B9-47D751DC36C0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D27F-013D-4D9B-B01A-CE6FF537F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52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E133-B900-48ED-83B9-47D751DC36C0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D27F-013D-4D9B-B01A-CE6FF537F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0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E133-B900-48ED-83B9-47D751DC36C0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D27F-013D-4D9B-B01A-CE6FF537F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12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E133-B900-48ED-83B9-47D751DC36C0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D27F-013D-4D9B-B01A-CE6FF537F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68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E133-B900-48ED-83B9-47D751DC36C0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D27F-013D-4D9B-B01A-CE6FF537F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598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E133-B900-48ED-83B9-47D751DC36C0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D27F-013D-4D9B-B01A-CE6FF537F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943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E133-B900-48ED-83B9-47D751DC36C0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D27F-013D-4D9B-B01A-CE6FF537F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36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E133-B900-48ED-83B9-47D751DC36C0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D27F-013D-4D9B-B01A-CE6FF537F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050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E133-B900-48ED-83B9-47D751DC36C0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D27F-013D-4D9B-B01A-CE6FF537F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825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E133-B900-48ED-83B9-47D751DC36C0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D27F-013D-4D9B-B01A-CE6FF537F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713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DE133-B900-48ED-83B9-47D751DC36C0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3D27F-013D-4D9B-B01A-CE6FF537F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835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#208 “</a:t>
            </a:r>
            <a:r>
              <a:rPr lang="en-US" sz="3600" b="1" i="1" dirty="0" smtClean="0">
                <a:solidFill>
                  <a:srgbClr val="FF0000"/>
                </a:solidFill>
              </a:rPr>
              <a:t>Blessed Assurance, Jesus is mine</a:t>
            </a:r>
            <a:r>
              <a:rPr lang="en-US" sz="3600" b="1" dirty="0" smtClean="0"/>
              <a:t>”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b="1" dirty="0" smtClean="0"/>
          </a:p>
          <a:p>
            <a:pPr marL="0" indent="0" algn="ctr">
              <a:buNone/>
            </a:pPr>
            <a:r>
              <a:rPr lang="en-US" sz="4000" b="1" dirty="0" err="1" smtClean="0"/>
              <a:t>Nombo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kwishiba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naishiba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Yesu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antula</a:t>
            </a:r>
            <a:r>
              <a:rPr lang="en-US" sz="4000" b="1" dirty="0" smtClean="0"/>
              <a:t> no </a:t>
            </a:r>
            <a:r>
              <a:rPr lang="en-US" sz="4000" b="1" dirty="0" err="1" smtClean="0"/>
              <a:t>kumposha</a:t>
            </a:r>
            <a:r>
              <a:rPr lang="en-US" sz="4000" b="1" dirty="0" smtClean="0"/>
              <a:t>;</a:t>
            </a:r>
          </a:p>
          <a:p>
            <a:pPr marL="0" indent="0" algn="ctr">
              <a:buNone/>
            </a:pPr>
            <a:r>
              <a:rPr lang="en-US" sz="4000" b="1" dirty="0" err="1" smtClean="0"/>
              <a:t>Amfumya</a:t>
            </a:r>
            <a:r>
              <a:rPr lang="en-US" sz="4000" b="1" dirty="0" smtClean="0"/>
              <a:t> mu </a:t>
            </a:r>
            <a:r>
              <a:rPr lang="en-US" sz="4000" b="1" dirty="0" err="1" smtClean="0"/>
              <a:t>mfifi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mfwa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smtClean="0"/>
              <a:t>Mu </a:t>
            </a:r>
            <a:r>
              <a:rPr lang="en-US" sz="4000" b="1" dirty="0" err="1" smtClean="0"/>
              <a:t>mutima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ankoselesha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121462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000" b="1" i="1" dirty="0" err="1" smtClean="0"/>
              <a:t>Ndi</a:t>
            </a:r>
            <a:r>
              <a:rPr lang="en-US" sz="4000" b="1" i="1" dirty="0" smtClean="0"/>
              <a:t> ne </a:t>
            </a:r>
            <a:r>
              <a:rPr lang="en-US" sz="4000" b="1" i="1" dirty="0" err="1" smtClean="0"/>
              <a:t>cimwemwe</a:t>
            </a:r>
            <a:r>
              <a:rPr lang="en-US" sz="4000" b="1" i="1" dirty="0" smtClean="0"/>
              <a:t>, </a:t>
            </a:r>
            <a:r>
              <a:rPr lang="en-US" sz="4000" b="1" i="1" dirty="0" err="1" smtClean="0"/>
              <a:t>ndeanga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pe</a:t>
            </a:r>
            <a:r>
              <a:rPr lang="en-US" sz="4000" b="1" i="1" dirty="0" smtClean="0"/>
              <a:t>,</a:t>
            </a:r>
          </a:p>
          <a:p>
            <a:pPr marL="0" indent="0" algn="ctr">
              <a:buNone/>
            </a:pPr>
            <a:r>
              <a:rPr lang="en-US" sz="4000" b="1" i="1" dirty="0" err="1" smtClean="0"/>
              <a:t>Ndetasha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Yesu</a:t>
            </a:r>
            <a:r>
              <a:rPr lang="en-US" sz="4000" b="1" i="1" dirty="0" smtClean="0"/>
              <a:t>, </a:t>
            </a:r>
            <a:r>
              <a:rPr lang="en-US" sz="4000" b="1" i="1" dirty="0" err="1" smtClean="0"/>
              <a:t>Mfumu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yandi</a:t>
            </a:r>
            <a:r>
              <a:rPr lang="en-US" sz="4000" b="1" i="1" dirty="0" smtClean="0"/>
              <a:t>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720263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err="1" smtClean="0"/>
              <a:t>Ndi</a:t>
            </a:r>
            <a:r>
              <a:rPr lang="en-US" sz="4000" b="1" dirty="0" smtClean="0"/>
              <a:t> ne </a:t>
            </a:r>
            <a:r>
              <a:rPr lang="en-US" sz="4000" b="1" dirty="0" err="1" smtClean="0"/>
              <a:t>cimwemwe</a:t>
            </a:r>
            <a:r>
              <a:rPr lang="en-US" sz="4000" b="1" dirty="0" smtClean="0"/>
              <a:t>, </a:t>
            </a:r>
            <a:r>
              <a:rPr lang="en-US" sz="4000" b="1" dirty="0" err="1" smtClean="0"/>
              <a:t>ndeangila</a:t>
            </a:r>
            <a:endParaRPr lang="en-US" sz="4000" b="1" dirty="0" smtClean="0"/>
          </a:p>
          <a:p>
            <a:pPr marL="0" indent="0" algn="ctr">
              <a:buNone/>
            </a:pPr>
            <a:r>
              <a:rPr lang="en-US" sz="4000" b="1" dirty="0" err="1" smtClean="0"/>
              <a:t>Ifyacindama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fya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Lesa</a:t>
            </a:r>
            <a:r>
              <a:rPr lang="en-US" sz="4000" b="1" dirty="0" smtClean="0"/>
              <a:t>;</a:t>
            </a:r>
          </a:p>
          <a:p>
            <a:pPr marL="0" indent="0" algn="ctr">
              <a:buNone/>
            </a:pPr>
            <a:r>
              <a:rPr lang="en-US" sz="4000" b="1" dirty="0" smtClean="0"/>
              <a:t>Mu </a:t>
            </a:r>
            <a:r>
              <a:rPr lang="en-US" sz="4000" b="1" dirty="0" err="1" smtClean="0"/>
              <a:t>mutima</a:t>
            </a:r>
            <a:r>
              <a:rPr lang="en-US" sz="4000" b="1" dirty="0" smtClean="0"/>
              <a:t> e </a:t>
            </a:r>
            <a:r>
              <a:rPr lang="en-US" sz="4000" b="1" dirty="0" err="1" smtClean="0"/>
              <a:t>mwamoneka</a:t>
            </a:r>
            <a:endParaRPr lang="en-US" sz="4000" b="1" dirty="0" smtClean="0"/>
          </a:p>
          <a:p>
            <a:pPr marL="0" indent="0" algn="ctr">
              <a:buNone/>
            </a:pPr>
            <a:r>
              <a:rPr lang="en-US" sz="4000" b="1" dirty="0" smtClean="0"/>
              <a:t>‘</a:t>
            </a:r>
            <a:r>
              <a:rPr lang="en-US" sz="4000" b="1" dirty="0" err="1" smtClean="0"/>
              <a:t>Maka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ya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Mfumu</a:t>
            </a:r>
            <a:r>
              <a:rPr lang="en-US" sz="4000" b="1" dirty="0" smtClean="0"/>
              <a:t> no </a:t>
            </a:r>
            <a:r>
              <a:rPr lang="en-US" sz="4000" b="1" dirty="0" err="1" smtClean="0"/>
              <a:t>kutemwa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90986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i="1" dirty="0" err="1"/>
              <a:t>Ndi</a:t>
            </a:r>
            <a:r>
              <a:rPr lang="en-US" sz="4000" b="1" i="1" dirty="0"/>
              <a:t> ne </a:t>
            </a:r>
            <a:r>
              <a:rPr lang="en-US" sz="4000" b="1" i="1" dirty="0" err="1"/>
              <a:t>cimwemwe</a:t>
            </a:r>
            <a:r>
              <a:rPr lang="en-US" sz="4000" b="1" i="1" dirty="0"/>
              <a:t>, </a:t>
            </a:r>
            <a:r>
              <a:rPr lang="en-US" sz="4000" b="1" i="1" dirty="0" err="1"/>
              <a:t>ndeanga</a:t>
            </a:r>
            <a:r>
              <a:rPr lang="en-US" sz="4000" b="1" i="1" dirty="0"/>
              <a:t> </a:t>
            </a:r>
            <a:r>
              <a:rPr lang="en-US" sz="4000" b="1" i="1" dirty="0" err="1"/>
              <a:t>pe</a:t>
            </a:r>
            <a:r>
              <a:rPr lang="en-US" sz="4000" b="1" i="1" dirty="0"/>
              <a:t>,</a:t>
            </a:r>
          </a:p>
          <a:p>
            <a:pPr marL="0" indent="0" algn="ctr">
              <a:buNone/>
            </a:pPr>
            <a:r>
              <a:rPr lang="en-US" sz="4000" b="1" i="1" dirty="0" err="1"/>
              <a:t>Ndetasha</a:t>
            </a:r>
            <a:r>
              <a:rPr lang="en-US" sz="4000" b="1" i="1" dirty="0"/>
              <a:t> </a:t>
            </a:r>
            <a:r>
              <a:rPr lang="en-US" sz="4000" b="1" i="1" dirty="0" err="1"/>
              <a:t>Yesu</a:t>
            </a:r>
            <a:r>
              <a:rPr lang="en-US" sz="4000" b="1" i="1" dirty="0"/>
              <a:t>, </a:t>
            </a:r>
            <a:r>
              <a:rPr lang="en-US" sz="4000" b="1" i="1" dirty="0" err="1"/>
              <a:t>Mfumu</a:t>
            </a:r>
            <a:r>
              <a:rPr lang="en-US" sz="4000" b="1" i="1" dirty="0"/>
              <a:t> </a:t>
            </a:r>
            <a:r>
              <a:rPr lang="en-US" sz="4000" b="1" i="1" dirty="0" err="1"/>
              <a:t>yandi</a:t>
            </a:r>
            <a:r>
              <a:rPr lang="en-US" sz="4000" b="1" i="1" dirty="0"/>
              <a:t>.</a:t>
            </a:r>
            <a:endParaRPr lang="en-US" sz="4000" b="1" dirty="0"/>
          </a:p>
          <a:p>
            <a:pPr marL="0" indent="0" algn="ctr">
              <a:buNone/>
            </a:pP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67408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err="1" smtClean="0"/>
              <a:t>Nombo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mutima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watalala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Yesu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ine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bucibusa</a:t>
            </a:r>
            <a:r>
              <a:rPr lang="en-US" sz="4000" b="1" dirty="0" smtClean="0"/>
              <a:t>;</a:t>
            </a:r>
          </a:p>
          <a:p>
            <a:pPr marL="0" indent="0" algn="ctr">
              <a:buNone/>
            </a:pPr>
            <a:r>
              <a:rPr lang="en-US" sz="4000" b="1" dirty="0" err="1" smtClean="0"/>
              <a:t>Ndelindilila</a:t>
            </a:r>
            <a:r>
              <a:rPr lang="en-US" sz="4000" b="1" dirty="0" smtClean="0"/>
              <a:t>, </a:t>
            </a:r>
            <a:r>
              <a:rPr lang="en-US" sz="4000" b="1" dirty="0" err="1" smtClean="0"/>
              <a:t>ndelolela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Yesu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umwine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akabwela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604891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i="1" dirty="0" err="1"/>
              <a:t>Ndi</a:t>
            </a:r>
            <a:r>
              <a:rPr lang="en-US" sz="4000" b="1" i="1" dirty="0"/>
              <a:t> ne </a:t>
            </a:r>
            <a:r>
              <a:rPr lang="en-US" sz="4000" b="1" i="1" dirty="0" err="1"/>
              <a:t>cimwemwe</a:t>
            </a:r>
            <a:r>
              <a:rPr lang="en-US" sz="4000" b="1" i="1" dirty="0"/>
              <a:t>, </a:t>
            </a:r>
            <a:r>
              <a:rPr lang="en-US" sz="4000" b="1" i="1" dirty="0" err="1"/>
              <a:t>ndeanga</a:t>
            </a:r>
            <a:r>
              <a:rPr lang="en-US" sz="4000" b="1" i="1" dirty="0"/>
              <a:t> </a:t>
            </a:r>
            <a:r>
              <a:rPr lang="en-US" sz="4000" b="1" i="1" dirty="0" err="1"/>
              <a:t>pe</a:t>
            </a:r>
            <a:r>
              <a:rPr lang="en-US" sz="4000" b="1" i="1" dirty="0"/>
              <a:t>,</a:t>
            </a:r>
          </a:p>
          <a:p>
            <a:pPr marL="0" indent="0" algn="ctr">
              <a:buNone/>
            </a:pPr>
            <a:r>
              <a:rPr lang="en-US" sz="4000" b="1" i="1" dirty="0" err="1"/>
              <a:t>Ndetasha</a:t>
            </a:r>
            <a:r>
              <a:rPr lang="en-US" sz="4000" b="1" i="1" dirty="0"/>
              <a:t> </a:t>
            </a:r>
            <a:r>
              <a:rPr lang="en-US" sz="4000" b="1" i="1" dirty="0" err="1"/>
              <a:t>Yesu</a:t>
            </a:r>
            <a:r>
              <a:rPr lang="en-US" sz="4000" b="1" i="1" dirty="0"/>
              <a:t>, </a:t>
            </a:r>
            <a:r>
              <a:rPr lang="en-US" sz="4000" b="1" i="1" dirty="0" err="1"/>
              <a:t>Mfumu</a:t>
            </a:r>
            <a:r>
              <a:rPr lang="en-US" sz="4000" b="1" i="1" dirty="0"/>
              <a:t> </a:t>
            </a:r>
            <a:r>
              <a:rPr lang="en-US" sz="4000" b="1" i="1" dirty="0" err="1"/>
              <a:t>yandi</a:t>
            </a:r>
            <a:r>
              <a:rPr lang="en-US" sz="4000" b="1" i="1" dirty="0" smtClean="0"/>
              <a:t>.</a:t>
            </a:r>
          </a:p>
          <a:p>
            <a:pPr marL="0" indent="0" algn="ctr">
              <a:buNone/>
            </a:pPr>
            <a:r>
              <a:rPr lang="en-US" sz="4000" b="1" i="1" smtClean="0"/>
              <a:t>___</a:t>
            </a:r>
            <a:endParaRPr lang="en-US" sz="4000" b="1"/>
          </a:p>
          <a:p>
            <a:pPr marL="0" indent="0" algn="ctr">
              <a:buNone/>
            </a:pP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186179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108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#208 “Blessed Assurance, Jesus is mine”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#208 “Blessed Assurance, Jesus is mine”</dc:title>
  <dc:creator>Aggrey Ndhlovu</dc:creator>
  <cp:lastModifiedBy>Jonah</cp:lastModifiedBy>
  <cp:revision>5</cp:revision>
  <dcterms:created xsi:type="dcterms:W3CDTF">2015-01-09T03:19:15Z</dcterms:created>
  <dcterms:modified xsi:type="dcterms:W3CDTF">2015-02-14T07:49:40Z</dcterms:modified>
</cp:coreProperties>
</file>