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427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184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06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55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486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75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86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881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05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578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102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2EF38-FC76-4EA4-8132-7C34980E60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2BE07-D5DF-40F5-A65F-3F749DB73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78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692696"/>
            <a:ext cx="7848872" cy="5832648"/>
          </a:xfrm>
        </p:spPr>
        <p:txBody>
          <a:bodyPr>
            <a:normAutofit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Lesa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Alentungulula</a:t>
            </a:r>
            <a:r>
              <a:rPr lang="en-GB" sz="4000" b="1" dirty="0" smtClean="0">
                <a:solidFill>
                  <a:schemeClr val="tx1"/>
                </a:solidFill>
              </a:rPr>
              <a:t>  # 124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He </a:t>
            </a:r>
            <a:r>
              <a:rPr lang="en-GB" sz="4000" b="1" i="1" dirty="0" err="1" smtClean="0">
                <a:solidFill>
                  <a:srgbClr val="FF0000"/>
                </a:solidFill>
              </a:rPr>
              <a:t>leadeth</a:t>
            </a:r>
            <a:r>
              <a:rPr lang="en-GB" sz="4000" b="1" i="1" dirty="0" smtClean="0">
                <a:solidFill>
                  <a:srgbClr val="FF0000"/>
                </a:solidFill>
              </a:rPr>
              <a:t> me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Lesa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alentungulula</a:t>
            </a:r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smtClean="0">
                <a:solidFill>
                  <a:schemeClr val="tx1"/>
                </a:solidFill>
              </a:rPr>
              <a:t>Na </a:t>
            </a:r>
            <a:r>
              <a:rPr lang="en-GB" sz="4000" b="1" dirty="0" err="1" smtClean="0">
                <a:solidFill>
                  <a:schemeClr val="tx1"/>
                </a:solidFill>
              </a:rPr>
              <a:t>ku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mutima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kwabuta</a:t>
            </a:r>
            <a:r>
              <a:rPr lang="en-GB" sz="40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Pano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isonde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ndeenda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Lesa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alentungulula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353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alentungulula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Ku </a:t>
            </a:r>
            <a:r>
              <a:rPr lang="en-GB" sz="4400" b="1" i="1" dirty="0" err="1" smtClean="0"/>
              <a:t>kuboko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anjikata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Ine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nakulamukonka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alentungulula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4194343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Nangu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nyenda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mwasapisha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Nangu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nshila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yabuta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Mu </a:t>
            </a:r>
            <a:r>
              <a:rPr lang="en-GB" sz="4400" b="1" dirty="0" err="1" smtClean="0"/>
              <a:t>fisuma</a:t>
            </a:r>
            <a:r>
              <a:rPr lang="en-GB" sz="4400" b="1" dirty="0" smtClean="0"/>
              <a:t>, mu </a:t>
            </a:r>
            <a:r>
              <a:rPr lang="en-GB" sz="4400" b="1" dirty="0" err="1" smtClean="0"/>
              <a:t>fyabipa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Lesa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alentungulula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190210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alentungulula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Ku </a:t>
            </a:r>
            <a:r>
              <a:rPr lang="en-GB" sz="4400" b="1" i="1" dirty="0" err="1" smtClean="0"/>
              <a:t>kuboko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anjikata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Ine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nakulamukonka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alentungulula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805604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Lesa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nyende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imwe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Kwabulo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kuti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ng’wing’winte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Nyende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mutima-nteka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Lesa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alentungulula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020155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alentungulula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Ku </a:t>
            </a:r>
            <a:r>
              <a:rPr lang="en-GB" sz="4400" b="1" i="1" dirty="0" err="1" smtClean="0"/>
              <a:t>kuboko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anjikata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Ine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nakulamukonka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alentungulula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701492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Lintwi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milimo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ikapwa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Ulwendo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lwandi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lwapela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Nshakatine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nkafwa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Lesa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alentungulula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363407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alentungulula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Ku </a:t>
            </a:r>
            <a:r>
              <a:rPr lang="en-GB" sz="4400" b="1" i="1" dirty="0" err="1" smtClean="0"/>
              <a:t>kuboko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anjikata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Ine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nakulamukonka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alentungulula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871452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125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3</cp:revision>
  <dcterms:created xsi:type="dcterms:W3CDTF">2015-01-06T09:02:22Z</dcterms:created>
  <dcterms:modified xsi:type="dcterms:W3CDTF">2015-01-06T09:34:46Z</dcterms:modified>
</cp:coreProperties>
</file>