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16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283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7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302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290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86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594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9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29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371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82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45019-8171-48E5-96F6-DF6625F085B9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1FC73-CEBE-4957-8756-B21DEEC6E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68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692696"/>
            <a:ext cx="8208912" cy="5472608"/>
          </a:xfrm>
        </p:spPr>
        <p:txBody>
          <a:bodyPr>
            <a:normAutofit lnSpcReduction="10000"/>
          </a:bodyPr>
          <a:lstStyle/>
          <a:p>
            <a:r>
              <a:rPr lang="en-GB" sz="4400" b="1" dirty="0" err="1" smtClean="0">
                <a:solidFill>
                  <a:schemeClr val="tx1"/>
                </a:solidFill>
              </a:rPr>
              <a:t>Tanda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Ulucelo</a:t>
            </a:r>
            <a:r>
              <a:rPr lang="en-GB" sz="4400" b="1" dirty="0" smtClean="0">
                <a:solidFill>
                  <a:schemeClr val="tx1"/>
                </a:solidFill>
              </a:rPr>
              <a:t>  182</a:t>
            </a:r>
          </a:p>
          <a:p>
            <a:r>
              <a:rPr lang="en-GB" sz="4400" b="1" i="1" dirty="0" smtClean="0">
                <a:solidFill>
                  <a:srgbClr val="FF0000"/>
                </a:solidFill>
              </a:rPr>
              <a:t>Bringing in the Sheaves</a:t>
            </a:r>
          </a:p>
          <a:p>
            <a:endParaRPr lang="en-GB" sz="15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Tanda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ulucelo</a:t>
            </a:r>
            <a:r>
              <a:rPr lang="en-GB" sz="4400" b="1" dirty="0" smtClean="0">
                <a:solidFill>
                  <a:schemeClr val="tx1"/>
                </a:solidFill>
              </a:rPr>
              <a:t>, </a:t>
            </a:r>
            <a:r>
              <a:rPr lang="en-GB" sz="4400" b="1" dirty="0" err="1" smtClean="0">
                <a:solidFill>
                  <a:schemeClr val="tx1"/>
                </a:solidFill>
              </a:rPr>
              <a:t>Mbuto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sha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mutembo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Tanda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akasuba</a:t>
            </a:r>
            <a:r>
              <a:rPr lang="en-GB" sz="4400" b="1" dirty="0" smtClean="0">
                <a:solidFill>
                  <a:schemeClr val="tx1"/>
                </a:solidFill>
              </a:rPr>
              <a:t>, Na pa </a:t>
            </a:r>
            <a:r>
              <a:rPr lang="en-GB" sz="4400" b="1" dirty="0" err="1" smtClean="0">
                <a:solidFill>
                  <a:schemeClr val="tx1"/>
                </a:solidFill>
              </a:rPr>
              <a:t>cungulo</a:t>
            </a:r>
            <a:endParaRPr lang="en-GB" sz="4400" b="1" dirty="0" smtClean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Ukalalolela</a:t>
            </a:r>
            <a:r>
              <a:rPr lang="en-GB" sz="4400" b="1" dirty="0" smtClean="0">
                <a:solidFill>
                  <a:schemeClr val="tx1"/>
                </a:solidFill>
              </a:rPr>
              <a:t>, </a:t>
            </a:r>
            <a:r>
              <a:rPr lang="en-GB" sz="4400" b="1" dirty="0" err="1" smtClean="0">
                <a:solidFill>
                  <a:schemeClr val="tx1"/>
                </a:solidFill>
              </a:rPr>
              <a:t>Ubulobololo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Fwe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tukesaleta</a:t>
            </a:r>
            <a:r>
              <a:rPr lang="en-GB" sz="4400" b="1" dirty="0" smtClean="0">
                <a:solidFill>
                  <a:schemeClr val="tx1"/>
                </a:solidFill>
              </a:rPr>
              <a:t>, </a:t>
            </a:r>
            <a:r>
              <a:rPr lang="en-GB" sz="4400" b="1" dirty="0" err="1" smtClean="0">
                <a:solidFill>
                  <a:schemeClr val="tx1"/>
                </a:solidFill>
              </a:rPr>
              <a:t>fya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kututila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17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Fya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fya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Tukesasekela</a:t>
            </a:r>
            <a:r>
              <a:rPr lang="en-GB" sz="4400" b="1" i="1" dirty="0" smtClean="0"/>
              <a:t> pa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3823520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Tanda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kalebala</a:t>
            </a:r>
            <a:r>
              <a:rPr lang="en-GB" sz="4400" b="1" dirty="0" smtClean="0"/>
              <a:t>, E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finshingwa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kutine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mfula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Nelyo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mpepo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ncito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yapwa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Pabulobololo</a:t>
            </a:r>
            <a:r>
              <a:rPr lang="en-GB" sz="4400" b="1" dirty="0" smtClean="0"/>
              <a:t>’</a:t>
            </a:r>
          </a:p>
          <a:p>
            <a:pPr marL="0" indent="0" algn="ctr">
              <a:buNone/>
            </a:pPr>
            <a:r>
              <a:rPr lang="en-GB" sz="4400" b="1" dirty="0" err="1" smtClean="0"/>
              <a:t>Fwe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tukesaleta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Fya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kututila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516472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Fya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fya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Tukesasekela</a:t>
            </a:r>
            <a:r>
              <a:rPr lang="en-GB" sz="4400" b="1" i="1" dirty="0" smtClean="0"/>
              <a:t> pa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919257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Muye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mulelila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Kutandile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Nelyo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bucushi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fyatuponena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smtClean="0"/>
              <a:t>Ngo </a:t>
            </a:r>
            <a:r>
              <a:rPr lang="en-GB" sz="4400" b="1" dirty="0" err="1" smtClean="0"/>
              <a:t>kulila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kwapwa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Akatusengela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Fwe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tukesaleta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Fya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kututila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903457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Fya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fya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Tukesasekela</a:t>
            </a:r>
            <a:r>
              <a:rPr lang="en-GB" sz="4400" b="1" i="1" dirty="0" smtClean="0"/>
              <a:t> pa </a:t>
            </a:r>
            <a:r>
              <a:rPr lang="en-GB" sz="4400" b="1" i="1" dirty="0" err="1" smtClean="0"/>
              <a:t>kututila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1984202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110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3</cp:revision>
  <dcterms:created xsi:type="dcterms:W3CDTF">2015-01-06T12:59:28Z</dcterms:created>
  <dcterms:modified xsi:type="dcterms:W3CDTF">2015-01-06T14:31:07Z</dcterms:modified>
</cp:coreProperties>
</file>