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6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9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9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5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8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5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8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66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1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70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F657F-91DB-429E-9A8C-329EED33E472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F801C-676C-4ABB-B115-7FE6C02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# 223 “Bread </a:t>
            </a:r>
            <a:r>
              <a:rPr lang="en-US" b="1" smtClean="0"/>
              <a:t>of Heaven”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	</a:t>
            </a:r>
            <a:r>
              <a:rPr lang="en-US" sz="4000" b="1" dirty="0" err="1" smtClean="0"/>
              <a:t>Kandyo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mukate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uyu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‘</a:t>
            </a:r>
            <a:r>
              <a:rPr lang="en-US" sz="4000" b="1" dirty="0" err="1" smtClean="0"/>
              <a:t>Mukate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mulu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E </a:t>
            </a:r>
            <a:r>
              <a:rPr lang="en-US" sz="4000" b="1" dirty="0" err="1" smtClean="0"/>
              <a:t>mubili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Mfumu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E </a:t>
            </a:r>
            <a:r>
              <a:rPr lang="en-US" sz="4000" b="1" dirty="0" err="1" smtClean="0"/>
              <a:t>mukate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mweo</a:t>
            </a:r>
            <a:r>
              <a:rPr lang="en-US" sz="4000" b="1" dirty="0" smtClean="0"/>
              <a:t>.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err="1" smtClean="0"/>
              <a:t>Mpelwa</a:t>
            </a:r>
            <a:r>
              <a:rPr lang="en-US" sz="4000" b="1" dirty="0" smtClean="0"/>
              <a:t> make </a:t>
            </a:r>
            <a:r>
              <a:rPr lang="en-US" sz="4000" b="1" dirty="0" err="1" smtClean="0"/>
              <a:t>nshiku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err="1" smtClean="0"/>
              <a:t>Mulyu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wamfwilile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45515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	</a:t>
            </a:r>
            <a:r>
              <a:rPr lang="en-US" sz="4000" b="1" dirty="0" err="1" smtClean="0"/>
              <a:t>Kanwe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waini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uyu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err="1" smtClean="0"/>
              <a:t>Waini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mulu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E </a:t>
            </a:r>
            <a:r>
              <a:rPr lang="en-US" sz="4000" b="1" dirty="0" err="1" smtClean="0"/>
              <a:t>mulopa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Mfumu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E </a:t>
            </a:r>
            <a:r>
              <a:rPr lang="en-US" sz="4000" b="1" dirty="0" err="1" smtClean="0"/>
              <a:t>waini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mweo</a:t>
            </a:r>
            <a:r>
              <a:rPr lang="en-US" sz="4000" b="1" dirty="0" smtClean="0"/>
              <a:t>.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‘</a:t>
            </a:r>
            <a:r>
              <a:rPr lang="en-US" sz="4000" b="1" dirty="0" err="1" smtClean="0"/>
              <a:t>Mweo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wandi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ni</a:t>
            </a:r>
            <a:r>
              <a:rPr lang="en-US" sz="4000" b="1" dirty="0" smtClean="0"/>
              <a:t> ‘</a:t>
            </a:r>
            <a:r>
              <a:rPr lang="en-US" sz="4000" b="1" dirty="0" err="1" smtClean="0"/>
              <a:t>mwe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fye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err="1" smtClean="0"/>
              <a:t>Nimbwe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nkule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muli</a:t>
            </a:r>
            <a:r>
              <a:rPr lang="en-US" sz="4000" b="1" dirty="0" smtClean="0"/>
              <a:t> ‘</a:t>
            </a:r>
            <a:r>
              <a:rPr lang="en-US" sz="4000" b="1" dirty="0" err="1" smtClean="0"/>
              <a:t>mwe</a:t>
            </a:r>
            <a:r>
              <a:rPr lang="en-US" sz="4000" b="1" dirty="0" smtClean="0"/>
              <a:t>.</a:t>
            </a:r>
          </a:p>
          <a:p>
            <a:pPr marL="0" indent="0" algn="ctr">
              <a:buNone/>
            </a:pPr>
            <a:r>
              <a:rPr lang="en-US" sz="4000" b="1" smtClean="0"/>
              <a:t>___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97690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# 223 “Bread of Heaven”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223 “Bread of Heave”</dc:title>
  <dc:creator>Aggrey Ndhlovu</dc:creator>
  <cp:lastModifiedBy>Jonah</cp:lastModifiedBy>
  <cp:revision>4</cp:revision>
  <dcterms:created xsi:type="dcterms:W3CDTF">2015-01-10T12:02:33Z</dcterms:created>
  <dcterms:modified xsi:type="dcterms:W3CDTF">2015-02-14T07:47:08Z</dcterms:modified>
</cp:coreProperties>
</file>