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00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8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13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48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4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1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3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8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88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36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51417-FB01-4113-B289-6232B2950921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BD0EA-F793-4F2C-AA62-AAD67FE953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80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b="1" dirty="0" smtClean="0"/>
              <a:t># 279 “How Great Thou Art!”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wandi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nalolekesha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Ifintu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mwabumbile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Namone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ntanda</a:t>
            </a:r>
            <a:r>
              <a:rPr lang="en-US" sz="4400" b="1" dirty="0" smtClean="0"/>
              <a:t>, ne </a:t>
            </a:r>
            <a:r>
              <a:rPr lang="en-US" sz="4400" b="1" dirty="0" err="1" smtClean="0"/>
              <a:t>nkuba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naumfwa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Maka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yenu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yalangwa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85874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3253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natandala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mutengo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kulu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Naumfwo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tulelilamo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Nanino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lupili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ulwalepesha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kuloleshe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mpanga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isuma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08548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85302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Ilyo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naibukesha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Atumine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Mwanya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tufwilile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Atusendele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membu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shonse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Awe </a:t>
            </a:r>
            <a:r>
              <a:rPr lang="en-US" sz="4400" b="1" dirty="0" err="1" smtClean="0"/>
              <a:t>ici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campapusha</a:t>
            </a:r>
            <a:r>
              <a:rPr lang="en-US" sz="4400" b="1" dirty="0" smtClean="0"/>
              <a:t> cine.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15405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139060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Ilyo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Krisitu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akesa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makumbi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kuntwala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mulu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Buseko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mwe</a:t>
            </a:r>
            <a:r>
              <a:rPr lang="en-US" sz="4400" b="1" dirty="0" smtClean="0"/>
              <a:t>! </a:t>
            </a:r>
            <a:r>
              <a:rPr lang="en-US" sz="4400" b="1" dirty="0" err="1" smtClean="0"/>
              <a:t>Nkalatasha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Kabumba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Nati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muli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bakulu</a:t>
            </a:r>
            <a:r>
              <a:rPr lang="en-US" sz="4400" b="1" dirty="0" smtClean="0"/>
              <a:t>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7884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Kamwimbile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Lesa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Mupusushi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mwe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bakulu</a:t>
            </a:r>
            <a:r>
              <a:rPr lang="en-US" sz="4400" b="1" i="1" dirty="0" smtClean="0"/>
              <a:t>!</a:t>
            </a:r>
          </a:p>
          <a:p>
            <a:pPr marL="0" indent="0" algn="ctr">
              <a:buNone/>
            </a:pPr>
            <a:r>
              <a:rPr lang="en-US" sz="4400" b="1" i="1" smtClean="0"/>
              <a:t>___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773629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121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279 “How Great Thou Art!”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279 “How Great Thou Art!”</dc:title>
  <dc:creator>Aggrey Ndhlovu</dc:creator>
  <cp:lastModifiedBy>Jonah</cp:lastModifiedBy>
  <cp:revision>5</cp:revision>
  <dcterms:created xsi:type="dcterms:W3CDTF">2015-01-10T17:49:21Z</dcterms:created>
  <dcterms:modified xsi:type="dcterms:W3CDTF">2015-02-14T07:43:47Z</dcterms:modified>
</cp:coreProperties>
</file>