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D667-E725-4C3A-9387-B7D560BD4E3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095-36CD-444A-861D-5384FFD837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008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D667-E725-4C3A-9387-B7D560BD4E3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095-36CD-444A-861D-5384FFD837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669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D667-E725-4C3A-9387-B7D560BD4E3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095-36CD-444A-861D-5384FFD837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286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D667-E725-4C3A-9387-B7D560BD4E3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095-36CD-444A-861D-5384FFD837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726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D667-E725-4C3A-9387-B7D560BD4E3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095-36CD-444A-861D-5384FFD837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932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D667-E725-4C3A-9387-B7D560BD4E3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095-36CD-444A-861D-5384FFD837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859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D667-E725-4C3A-9387-B7D560BD4E3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095-36CD-444A-861D-5384FFD837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82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D667-E725-4C3A-9387-B7D560BD4E3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095-36CD-444A-861D-5384FFD837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46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D667-E725-4C3A-9387-B7D560BD4E3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095-36CD-444A-861D-5384FFD837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21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D667-E725-4C3A-9387-B7D560BD4E3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095-36CD-444A-861D-5384FFD837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662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D667-E725-4C3A-9387-B7D560BD4E3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8095-36CD-444A-861D-5384FFD837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328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FD667-E725-4C3A-9387-B7D560BD4E3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48095-36CD-444A-861D-5384FFD837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689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548680"/>
            <a:ext cx="8208912" cy="5688632"/>
          </a:xfrm>
        </p:spPr>
        <p:txBody>
          <a:bodyPr>
            <a:normAutofit fontScale="77500" lnSpcReduction="20000"/>
          </a:bodyPr>
          <a:lstStyle/>
          <a:p>
            <a:r>
              <a:rPr lang="en-GB" sz="4400" b="1" dirty="0" err="1" smtClean="0">
                <a:solidFill>
                  <a:schemeClr val="tx1"/>
                </a:solidFill>
              </a:rPr>
              <a:t>Yesu</a:t>
            </a:r>
            <a:r>
              <a:rPr lang="en-GB" sz="4400" b="1" dirty="0" smtClean="0">
                <a:solidFill>
                  <a:schemeClr val="tx1"/>
                </a:solidFill>
              </a:rPr>
              <a:t> e </a:t>
            </a:r>
            <a:r>
              <a:rPr lang="en-GB" sz="4400" b="1" dirty="0" err="1" smtClean="0">
                <a:solidFill>
                  <a:schemeClr val="tx1"/>
                </a:solidFill>
              </a:rPr>
              <a:t>Mpalume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yesu</a:t>
            </a:r>
            <a:r>
              <a:rPr lang="en-GB" sz="4400" b="1" dirty="0" smtClean="0">
                <a:solidFill>
                  <a:schemeClr val="tx1"/>
                </a:solidFill>
              </a:rPr>
              <a:t>   # 167</a:t>
            </a:r>
          </a:p>
          <a:p>
            <a:r>
              <a:rPr lang="en-GB" sz="4400" b="1" i="1" dirty="0" smtClean="0">
                <a:solidFill>
                  <a:srgbClr val="FF0000"/>
                </a:solidFill>
              </a:rPr>
              <a:t>What a Friend we have</a:t>
            </a:r>
          </a:p>
          <a:p>
            <a:endParaRPr lang="en-GB" sz="1800" b="1" dirty="0">
              <a:solidFill>
                <a:schemeClr val="tx1"/>
              </a:solidFill>
            </a:endParaRP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Yesu</a:t>
            </a:r>
            <a:r>
              <a:rPr lang="en-GB" sz="4400" b="1" dirty="0" smtClean="0">
                <a:solidFill>
                  <a:schemeClr val="tx1"/>
                </a:solidFill>
              </a:rPr>
              <a:t> e </a:t>
            </a:r>
            <a:r>
              <a:rPr lang="en-GB" sz="4400" b="1" dirty="0" err="1" smtClean="0">
                <a:solidFill>
                  <a:schemeClr val="tx1"/>
                </a:solidFill>
              </a:rPr>
              <a:t>Mpalume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yesu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Fibi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fyesu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asenda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Cisuma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tutwale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fyonse</a:t>
            </a:r>
            <a:endParaRPr lang="en-GB" sz="4400" b="1" dirty="0" smtClean="0">
              <a:solidFill>
                <a:schemeClr val="tx1"/>
              </a:solidFill>
            </a:endParaRP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Kwa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Lesa</a:t>
            </a:r>
            <a:r>
              <a:rPr lang="en-GB" sz="4400" b="1" dirty="0" smtClean="0">
                <a:solidFill>
                  <a:schemeClr val="tx1"/>
                </a:solidFill>
              </a:rPr>
              <a:t> mu </a:t>
            </a:r>
            <a:r>
              <a:rPr lang="en-GB" sz="4400" b="1" dirty="0" err="1" smtClean="0">
                <a:solidFill>
                  <a:schemeClr val="tx1"/>
                </a:solidFill>
              </a:rPr>
              <a:t>kupepa</a:t>
            </a:r>
            <a:r>
              <a:rPr lang="en-GB" sz="4400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Nangu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ifwe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twayanshiwa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Twikatisho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kulomba</a:t>
            </a:r>
            <a:r>
              <a:rPr lang="en-GB" sz="44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Nangu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tuleculacula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Tupepe</a:t>
            </a:r>
            <a:r>
              <a:rPr lang="en-GB" sz="4400" b="1" dirty="0" smtClean="0">
                <a:solidFill>
                  <a:schemeClr val="tx1"/>
                </a:solidFill>
              </a:rPr>
              <a:t> mu </a:t>
            </a:r>
            <a:r>
              <a:rPr lang="en-GB" sz="4400" b="1" dirty="0" err="1" smtClean="0">
                <a:solidFill>
                  <a:schemeClr val="tx1"/>
                </a:solidFill>
              </a:rPr>
              <a:t>mitima</a:t>
            </a:r>
            <a:r>
              <a:rPr lang="en-GB" sz="4400" b="1" dirty="0" smtClean="0">
                <a:solidFill>
                  <a:schemeClr val="tx1"/>
                </a:solidFill>
              </a:rPr>
              <a:t>.</a:t>
            </a:r>
            <a:endParaRPr lang="en-GB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72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6064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Bushe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tuli</a:t>
            </a:r>
            <a:r>
              <a:rPr lang="en-GB" sz="4400" b="1" dirty="0" smtClean="0"/>
              <a:t> no </a:t>
            </a:r>
            <a:r>
              <a:rPr lang="en-GB" sz="4400" b="1" dirty="0" err="1" smtClean="0"/>
              <a:t>kweshiwa</a:t>
            </a:r>
            <a:r>
              <a:rPr lang="en-GB" sz="4400" b="1" dirty="0" smtClean="0"/>
              <a:t>?</a:t>
            </a:r>
          </a:p>
          <a:p>
            <a:pPr marL="0" indent="0" algn="ctr">
              <a:buNone/>
            </a:pPr>
            <a:r>
              <a:rPr lang="en-GB" sz="4400" b="1" dirty="0" err="1" smtClean="0"/>
              <a:t>Bushe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tulecula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pe</a:t>
            </a:r>
            <a:r>
              <a:rPr lang="en-GB" sz="4400" b="1" dirty="0" smtClean="0"/>
              <a:t>?</a:t>
            </a:r>
          </a:p>
          <a:p>
            <a:pPr marL="0" indent="0" algn="ctr">
              <a:buNone/>
            </a:pPr>
            <a:r>
              <a:rPr lang="en-GB" sz="4400" b="1" dirty="0" err="1" smtClean="0"/>
              <a:t>Ifyo</a:t>
            </a:r>
            <a:r>
              <a:rPr lang="en-GB" sz="4400" b="1" dirty="0" smtClean="0"/>
              <a:t> fine </a:t>
            </a:r>
            <a:r>
              <a:rPr lang="en-GB" sz="4400" b="1" dirty="0" err="1" smtClean="0"/>
              <a:t>twinenuka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Kuli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Yesu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tulombe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dirty="0" err="1" smtClean="0"/>
              <a:t>Mpalume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imbi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takuli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mpomfu</a:t>
            </a:r>
            <a:r>
              <a:rPr lang="en-GB" sz="4400" b="1" dirty="0" smtClean="0"/>
              <a:t> ne </a:t>
            </a:r>
            <a:r>
              <a:rPr lang="en-GB" sz="4400" b="1" dirty="0" err="1" smtClean="0"/>
              <a:t>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luse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Yesu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atwishiba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bonse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E </a:t>
            </a:r>
            <a:r>
              <a:rPr lang="en-GB" sz="4400" b="1" dirty="0" err="1" smtClean="0"/>
              <a:t>calenga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tupepe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315896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8863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Bushe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twatwikwe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fisendo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Na </a:t>
            </a:r>
            <a:r>
              <a:rPr lang="en-GB" sz="4400" b="1" dirty="0" err="1" smtClean="0"/>
              <a:t>maka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tatukwete</a:t>
            </a:r>
            <a:r>
              <a:rPr lang="en-GB" sz="4400" b="1" dirty="0" smtClean="0"/>
              <a:t>?</a:t>
            </a:r>
          </a:p>
          <a:p>
            <a:pPr marL="0" indent="0" algn="ctr">
              <a:buNone/>
            </a:pPr>
            <a:r>
              <a:rPr lang="en-GB" sz="4400" b="1" dirty="0" err="1" smtClean="0"/>
              <a:t>Yesu</a:t>
            </a:r>
            <a:r>
              <a:rPr lang="en-GB" sz="4400" b="1" dirty="0" smtClean="0"/>
              <a:t> e </a:t>
            </a:r>
            <a:r>
              <a:rPr lang="en-GB" sz="4400" b="1" dirty="0" err="1" smtClean="0"/>
              <a:t>Katula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wesu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Mu </a:t>
            </a:r>
            <a:r>
              <a:rPr lang="en-GB" sz="4400" b="1" dirty="0" err="1" smtClean="0"/>
              <a:t>mapepo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tumwebe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dirty="0" err="1" smtClean="0"/>
              <a:t>Ilye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fibusa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fyatusha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Yesu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takatushe</a:t>
            </a:r>
            <a:r>
              <a:rPr lang="en-GB" sz="4400" b="1" dirty="0" smtClean="0"/>
              <a:t> ‘</a:t>
            </a:r>
            <a:r>
              <a:rPr lang="en-GB" sz="4400" b="1" dirty="0" err="1" smtClean="0"/>
              <a:t>yo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Mu </a:t>
            </a:r>
            <a:r>
              <a:rPr lang="en-GB" sz="4400" b="1" dirty="0" err="1" smtClean="0"/>
              <a:t>maboko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atubaka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Tukasango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butusho</a:t>
            </a:r>
            <a:r>
              <a:rPr lang="en-GB" sz="4400" b="1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849656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110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3</cp:revision>
  <dcterms:created xsi:type="dcterms:W3CDTF">2015-01-06T10:54:30Z</dcterms:created>
  <dcterms:modified xsi:type="dcterms:W3CDTF">2015-01-06T12:38:53Z</dcterms:modified>
</cp:coreProperties>
</file>