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3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5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40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468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4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0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8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5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2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19DDE-0978-4A46-A8DE-56E94AD8FB96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1AAAC-817C-434C-A2E3-BD02A8187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61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# 267 “I know I love Thee better Lord”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Nakutemwisha</a:t>
            </a:r>
            <a:r>
              <a:rPr lang="en-US" sz="4400" b="1" dirty="0" smtClean="0"/>
              <a:t> </a:t>
            </a:r>
            <a:r>
              <a:rPr lang="en-US" sz="4400" b="1" dirty="0" smtClean="0"/>
              <a:t>we 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Ukucila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fyonse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Fintu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wampelyo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mutende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Ushakaputulwe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746082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i="1" dirty="0" err="1" smtClean="0"/>
              <a:t>Napapa</a:t>
            </a:r>
            <a:r>
              <a:rPr lang="en-US" sz="4400" b="1" i="1" dirty="0" smtClean="0"/>
              <a:t> </a:t>
            </a:r>
            <a:r>
              <a:rPr lang="en-US" sz="4400" b="1" i="1" dirty="0" smtClean="0"/>
              <a:t>cine </a:t>
            </a:r>
            <a:r>
              <a:rPr lang="en-US" sz="4400" b="1" i="1" dirty="0" err="1" smtClean="0"/>
              <a:t>napapa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Ukutemwa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kwakwe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Kuti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nafilwo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kulanda</a:t>
            </a:r>
            <a:endParaRPr lang="en-US" sz="4400" b="1" i="1" dirty="0" smtClean="0"/>
          </a:p>
          <a:p>
            <a:pPr marL="0" indent="0" algn="ctr">
              <a:buNone/>
            </a:pPr>
            <a:r>
              <a:rPr lang="en-US" sz="4400" b="1" i="1" dirty="0" err="1" smtClean="0"/>
              <a:t>Ifyo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antemwisha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087414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Ninjishibo</a:t>
            </a:r>
            <a:r>
              <a:rPr lang="en-US" sz="4400" b="1" dirty="0" smtClean="0"/>
              <a:t> </a:t>
            </a:r>
            <a:r>
              <a:rPr lang="en-US" sz="4400" b="1" dirty="0" smtClean="0"/>
              <a:t>li </a:t>
            </a:r>
            <a:r>
              <a:rPr lang="en-US" sz="4400" b="1" dirty="0" err="1" smtClean="0"/>
              <a:t>mupepi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Mweka</a:t>
            </a:r>
            <a:r>
              <a:rPr lang="en-US" sz="4400" b="1" dirty="0" smtClean="0"/>
              <a:t> </a:t>
            </a:r>
            <a:r>
              <a:rPr lang="en-US" sz="4400" b="1" dirty="0" smtClean="0"/>
              <a:t>mu </a:t>
            </a:r>
            <a:r>
              <a:rPr lang="en-US" sz="4400" b="1" dirty="0" err="1" smtClean="0"/>
              <a:t>mutima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Na </a:t>
            </a:r>
            <a:r>
              <a:rPr lang="en-US" sz="4400" b="1" dirty="0" smtClean="0"/>
              <a:t>pa </a:t>
            </a:r>
            <a:r>
              <a:rPr lang="en-US" sz="4400" b="1" dirty="0" err="1" smtClean="0"/>
              <a:t>kutontonkanye</a:t>
            </a:r>
            <a:r>
              <a:rPr lang="en-US" sz="4400" b="1" dirty="0" smtClean="0"/>
              <a:t> ci,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Mutima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wayanga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895482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Napapa</a:t>
            </a:r>
            <a:r>
              <a:rPr lang="en-US" sz="4400" b="1" i="1" dirty="0" smtClean="0"/>
              <a:t> </a:t>
            </a:r>
            <a:r>
              <a:rPr lang="en-US" sz="4400" b="1" i="1" dirty="0" smtClean="0"/>
              <a:t>cine </a:t>
            </a:r>
            <a:r>
              <a:rPr lang="en-US" sz="4400" b="1" i="1" dirty="0" err="1" smtClean="0"/>
              <a:t>napapa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Ukutemwa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kwakwe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Kuti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nafilwo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kulanda</a:t>
            </a:r>
            <a:endParaRPr lang="en-US" sz="4400" b="1" i="1" dirty="0" smtClean="0"/>
          </a:p>
          <a:p>
            <a:pPr marL="0" indent="0" algn="ctr">
              <a:buNone/>
            </a:pPr>
            <a:r>
              <a:rPr lang="en-US" sz="4400" b="1" i="1" dirty="0" err="1" smtClean="0"/>
              <a:t>Ifyo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antemwisha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120610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	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Wambikilemo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buseko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E </a:t>
            </a:r>
            <a:r>
              <a:rPr lang="en-US" sz="4400" b="1" dirty="0" smtClean="0"/>
              <a:t>co </a:t>
            </a:r>
            <a:r>
              <a:rPr lang="en-US" sz="4400" b="1" dirty="0" err="1" smtClean="0"/>
              <a:t>ndasekela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Pabulo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kutemwa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kobe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Ye</a:t>
            </a:r>
            <a:r>
              <a:rPr lang="en-US" sz="4400" b="1" dirty="0" smtClean="0"/>
              <a:t>! </a:t>
            </a:r>
            <a:r>
              <a:rPr lang="en-US" sz="4400" b="1" dirty="0" err="1" smtClean="0"/>
              <a:t>Kuti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nafitwa</a:t>
            </a:r>
            <a:r>
              <a:rPr lang="en-US" sz="44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4117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Napapa</a:t>
            </a:r>
            <a:r>
              <a:rPr lang="en-US" sz="4400" b="1" i="1" dirty="0" smtClean="0"/>
              <a:t> </a:t>
            </a:r>
            <a:r>
              <a:rPr lang="en-US" sz="4400" b="1" i="1" dirty="0" smtClean="0"/>
              <a:t>cine </a:t>
            </a:r>
            <a:r>
              <a:rPr lang="en-US" sz="4400" b="1" i="1" dirty="0" err="1" smtClean="0"/>
              <a:t>napapa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Ukutemwa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kwakwe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Kuti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nafilwo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kulanda</a:t>
            </a:r>
            <a:endParaRPr lang="en-US" sz="4400" b="1" i="1" dirty="0" smtClean="0"/>
          </a:p>
          <a:p>
            <a:pPr marL="0" indent="0" algn="ctr">
              <a:buNone/>
            </a:pPr>
            <a:r>
              <a:rPr lang="en-US" sz="4400" b="1" i="1" dirty="0" err="1" smtClean="0"/>
              <a:t>Ifyo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antemwisha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783517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 </a:t>
            </a:r>
            <a:r>
              <a:rPr lang="en-US" sz="4400" b="1" dirty="0" smtClean="0"/>
              <a:t>We 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Katula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wandi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cabe</a:t>
            </a:r>
            <a:r>
              <a:rPr lang="en-US" sz="4400" b="1" dirty="0" smtClean="0"/>
              <a:t> fi </a:t>
            </a:r>
            <a:r>
              <a:rPr lang="en-US" sz="4400" b="1" dirty="0" err="1" smtClean="0"/>
              <a:t>nomba</a:t>
            </a:r>
            <a:r>
              <a:rPr lang="en-US" sz="4400" b="1" dirty="0" smtClean="0"/>
              <a:t>’</a:t>
            </a:r>
          </a:p>
          <a:p>
            <a:pPr marL="0" indent="0" algn="ctr">
              <a:buNone/>
            </a:pPr>
            <a:r>
              <a:rPr lang="en-US" sz="4400" b="1" dirty="0" err="1" smtClean="0"/>
              <a:t>Batini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cikaba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shani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tukamonana</a:t>
            </a:r>
            <a:r>
              <a:rPr lang="en-US" sz="4400" b="1" dirty="0" smtClean="0"/>
              <a:t>?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655043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Napapa</a:t>
            </a:r>
            <a:r>
              <a:rPr lang="en-US" sz="4400" b="1" i="1" dirty="0" smtClean="0"/>
              <a:t> </a:t>
            </a:r>
            <a:r>
              <a:rPr lang="en-US" sz="4400" b="1" i="1" dirty="0" smtClean="0"/>
              <a:t>cine </a:t>
            </a:r>
            <a:r>
              <a:rPr lang="en-US" sz="4400" b="1" i="1" dirty="0" err="1" smtClean="0"/>
              <a:t>napapa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Ukutemwa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kwakwe</a:t>
            </a:r>
            <a:r>
              <a:rPr lang="en-US" sz="4400" b="1" i="1" dirty="0" smtClean="0"/>
              <a:t>;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Kuti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nafilwo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kulanda</a:t>
            </a:r>
            <a:endParaRPr lang="en-US" sz="4400" b="1" i="1" dirty="0" smtClean="0"/>
          </a:p>
          <a:p>
            <a:pPr marL="0" indent="0" algn="ctr">
              <a:buNone/>
            </a:pPr>
            <a:r>
              <a:rPr lang="en-US" sz="4400" b="1" i="1" dirty="0" err="1" smtClean="0"/>
              <a:t>Ifyo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antemwisha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dirty="0" smtClean="0"/>
              <a:t>___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242129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83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# 267 “I know I love Thee better Lord”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267 “I know I love Thee better Lord”</dc:title>
  <dc:creator>Aggrey Ndhlovu</dc:creator>
  <cp:lastModifiedBy>Jonah</cp:lastModifiedBy>
  <cp:revision>8</cp:revision>
  <dcterms:created xsi:type="dcterms:W3CDTF">2015-01-10T12:12:54Z</dcterms:created>
  <dcterms:modified xsi:type="dcterms:W3CDTF">2015-02-14T07:18:43Z</dcterms:modified>
</cp:coreProperties>
</file>