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90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209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58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0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6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2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0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85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34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57338-25BB-4D85-8C06-0FDD053C4B6C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289C8-6839-4249-9CDB-C5143E991E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32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Autofit/>
          </a:bodyPr>
          <a:lstStyle/>
          <a:p>
            <a:r>
              <a:rPr lang="en-US" sz="4000" b="1" dirty="0"/>
              <a:t>Pa </a:t>
            </a:r>
            <a:r>
              <a:rPr lang="en-US" sz="4000" b="1" dirty="0" err="1"/>
              <a:t>kulolesho</a:t>
            </a:r>
            <a:r>
              <a:rPr lang="en-US" sz="4000" b="1" dirty="0"/>
              <a:t> </a:t>
            </a:r>
            <a:r>
              <a:rPr lang="en-US" sz="4000" b="1" dirty="0" err="1" smtClean="0"/>
              <a:t>lupanda</a:t>
            </a:r>
            <a:r>
              <a:rPr lang="en-US" sz="4000" b="1" dirty="0" smtClean="0"/>
              <a:t>   #  47 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b="1" i="1" dirty="0" smtClean="0">
                <a:solidFill>
                  <a:srgbClr val="FF0000"/>
                </a:solidFill>
              </a:rPr>
              <a:t>When </a:t>
            </a:r>
            <a:r>
              <a:rPr lang="en-US" sz="4000" b="1" i="1" dirty="0" smtClean="0">
                <a:solidFill>
                  <a:srgbClr val="FF0000"/>
                </a:solidFill>
              </a:rPr>
              <a:t>I </a:t>
            </a:r>
            <a:r>
              <a:rPr lang="en-US" sz="4000" b="1" i="1" dirty="0" smtClean="0">
                <a:solidFill>
                  <a:srgbClr val="FF0000"/>
                </a:solidFill>
              </a:rPr>
              <a:t>Survey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38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 marL="0" indent="0" algn="ctr">
              <a:buNone/>
            </a:pPr>
            <a:r>
              <a:rPr lang="en-US" sz="4400" b="1" dirty="0" smtClean="0"/>
              <a:t>Pa </a:t>
            </a:r>
            <a:r>
              <a:rPr lang="en-US" sz="4400" b="1" dirty="0" err="1" smtClean="0"/>
              <a:t>kulolesho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lupanda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Ukwe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yamfwilile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Fyuma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fyandi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kanshi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Ne </a:t>
            </a:r>
            <a:r>
              <a:rPr lang="en-US" sz="4400" b="1" dirty="0" err="1" smtClean="0"/>
              <a:t>cilumba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</a:t>
            </a:r>
            <a:r>
              <a:rPr lang="en-US" sz="4400" b="1" dirty="0" smtClean="0"/>
              <a:t> co </a:t>
            </a:r>
            <a:r>
              <a:rPr lang="en-US" sz="4400" b="1" dirty="0" err="1" smtClean="0"/>
              <a:t>capwa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99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4038600"/>
          </a:xfrm>
        </p:spPr>
        <p:txBody>
          <a:bodyPr>
            <a:normAutofit/>
          </a:bodyPr>
          <a:lstStyle/>
          <a:p>
            <a:pPr marL="0" indent="0"/>
            <a:r>
              <a:rPr lang="en-US" b="1" dirty="0" err="1"/>
              <a:t>Te</a:t>
            </a:r>
            <a:r>
              <a:rPr lang="en-US" b="1" dirty="0"/>
              <a:t> ‘</a:t>
            </a:r>
            <a:r>
              <a:rPr lang="en-US" b="1" dirty="0" err="1"/>
              <a:t>ti</a:t>
            </a:r>
            <a:r>
              <a:rPr lang="en-US" b="1" dirty="0"/>
              <a:t> </a:t>
            </a:r>
            <a:r>
              <a:rPr lang="en-US" b="1" dirty="0" err="1"/>
              <a:t>ntakishishe</a:t>
            </a:r>
            <a:r>
              <a:rPr lang="en-US" b="1" dirty="0"/>
              <a:t> </a:t>
            </a:r>
            <a:r>
              <a:rPr lang="en-US" b="1" dirty="0" err="1" smtClean="0"/>
              <a:t>kumbi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Kano </a:t>
            </a:r>
            <a:r>
              <a:rPr lang="en-US" b="1" dirty="0"/>
              <a:t>mu </a:t>
            </a:r>
            <a:r>
              <a:rPr lang="en-US" b="1" dirty="0" err="1"/>
              <a:t>mfwa</a:t>
            </a:r>
            <a:r>
              <a:rPr lang="en-US" b="1" dirty="0"/>
              <a:t> </a:t>
            </a:r>
            <a:r>
              <a:rPr lang="en-US" b="1" dirty="0" err="1"/>
              <a:t>ya</a:t>
            </a:r>
            <a:r>
              <a:rPr lang="en-US" b="1" dirty="0"/>
              <a:t> </a:t>
            </a:r>
            <a:r>
              <a:rPr lang="en-US" b="1" dirty="0" err="1"/>
              <a:t>kwa</a:t>
            </a:r>
            <a:r>
              <a:rPr lang="en-US" b="1" dirty="0"/>
              <a:t> </a:t>
            </a:r>
            <a:r>
              <a:rPr lang="en-US" b="1" dirty="0" err="1"/>
              <a:t>Yesu</a:t>
            </a:r>
            <a:r>
              <a:rPr lang="en-US" b="1" dirty="0"/>
              <a:t>;</a:t>
            </a:r>
            <a:br>
              <a:rPr lang="en-US" b="1" dirty="0"/>
            </a:br>
            <a:r>
              <a:rPr lang="en-US" b="1" dirty="0" err="1" smtClean="0"/>
              <a:t>Fyonse</a:t>
            </a:r>
            <a:r>
              <a:rPr lang="en-US" b="1" dirty="0" smtClean="0"/>
              <a:t> </a:t>
            </a:r>
            <a:r>
              <a:rPr lang="en-US" b="1" dirty="0" err="1"/>
              <a:t>fya</a:t>
            </a:r>
            <a:r>
              <a:rPr lang="en-US" b="1" dirty="0"/>
              <a:t> </a:t>
            </a:r>
            <a:r>
              <a:rPr lang="en-US" b="1" dirty="0" err="1"/>
              <a:t>fye</a:t>
            </a:r>
            <a:r>
              <a:rPr lang="en-US" b="1" dirty="0"/>
              <a:t> </a:t>
            </a:r>
            <a:r>
              <a:rPr lang="en-US" b="1" dirty="0" err="1"/>
              <a:t>fyo</a:t>
            </a:r>
            <a:r>
              <a:rPr lang="en-US" b="1" dirty="0"/>
              <a:t> </a:t>
            </a:r>
            <a:r>
              <a:rPr lang="en-US" b="1" dirty="0" err="1"/>
              <a:t>natemwa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 smtClean="0"/>
              <a:t>Ndeposa</a:t>
            </a:r>
            <a:r>
              <a:rPr lang="en-US" b="1" dirty="0" smtClean="0"/>
              <a:t> </a:t>
            </a:r>
            <a:r>
              <a:rPr lang="en-US" b="1" dirty="0"/>
              <a:t>pa </a:t>
            </a:r>
            <a:r>
              <a:rPr lang="en-US" b="1" dirty="0" err="1"/>
              <a:t>mulopo</a:t>
            </a:r>
            <a:r>
              <a:rPr lang="en-US" b="1" dirty="0"/>
              <a:t> </a:t>
            </a:r>
            <a:r>
              <a:rPr lang="en-US" b="1" dirty="0" err="1"/>
              <a:t>yu</a:t>
            </a:r>
            <a:r>
              <a:rPr lang="en-US" b="1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891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b="1" dirty="0"/>
              <a:t>Ku </a:t>
            </a:r>
            <a:r>
              <a:rPr lang="en-US" sz="4400" b="1" dirty="0" err="1"/>
              <a:t>nkasa</a:t>
            </a:r>
            <a:r>
              <a:rPr lang="en-US" sz="4400" b="1" dirty="0"/>
              <a:t>, </a:t>
            </a:r>
            <a:r>
              <a:rPr lang="en-US" sz="4400" b="1" dirty="0" err="1"/>
              <a:t>maboko</a:t>
            </a:r>
            <a:r>
              <a:rPr lang="en-US" sz="4400" b="1" dirty="0"/>
              <a:t>, </a:t>
            </a:r>
            <a:r>
              <a:rPr lang="en-US" sz="4400" b="1" dirty="0" err="1"/>
              <a:t>mutwe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/>
              <a:t>Umulopa</a:t>
            </a:r>
            <a:r>
              <a:rPr lang="en-US" sz="4400" b="1" dirty="0"/>
              <a:t> </a:t>
            </a:r>
            <a:r>
              <a:rPr lang="en-US" sz="4400" b="1" dirty="0" err="1"/>
              <a:t>ulesuma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err="1"/>
              <a:t>Mwaba</a:t>
            </a:r>
            <a:r>
              <a:rPr lang="en-US" sz="4400" b="1" dirty="0"/>
              <a:t> </a:t>
            </a:r>
            <a:r>
              <a:rPr lang="en-US" sz="4400" b="1" dirty="0" err="1"/>
              <a:t>bulanda</a:t>
            </a:r>
            <a:r>
              <a:rPr lang="en-US" sz="4400" b="1" dirty="0"/>
              <a:t> no </a:t>
            </a:r>
            <a:r>
              <a:rPr lang="en-US" sz="4400" b="1" dirty="0" err="1"/>
              <a:t>luse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/>
              <a:t>‘</a:t>
            </a:r>
            <a:r>
              <a:rPr lang="en-US" sz="4400" b="1" dirty="0" err="1"/>
              <a:t>Fishabala</a:t>
            </a:r>
            <a:r>
              <a:rPr lang="en-US" sz="4400" b="1" dirty="0"/>
              <a:t> ‘</a:t>
            </a:r>
            <a:r>
              <a:rPr lang="en-US" sz="4400" b="1" dirty="0" err="1"/>
              <a:t>fimoneka</a:t>
            </a:r>
            <a:r>
              <a:rPr lang="en-US" sz="4400" b="1" dirty="0"/>
              <a:t>.</a:t>
            </a:r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456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/>
              <a:t>Ifyalo</a:t>
            </a:r>
            <a:r>
              <a:rPr lang="en-US" sz="4400" b="1" dirty="0"/>
              <a:t> </a:t>
            </a:r>
            <a:r>
              <a:rPr lang="en-US" sz="4400" b="1" dirty="0" err="1"/>
              <a:t>fyonse</a:t>
            </a:r>
            <a:r>
              <a:rPr lang="en-US" sz="4400" b="1" dirty="0"/>
              <a:t> </a:t>
            </a:r>
            <a:r>
              <a:rPr lang="en-US" sz="4400" b="1" dirty="0" err="1"/>
              <a:t>nga</a:t>
            </a:r>
            <a:r>
              <a:rPr lang="en-US" sz="4400" b="1" dirty="0"/>
              <a:t> </a:t>
            </a:r>
            <a:r>
              <a:rPr lang="en-US" sz="4400" b="1" dirty="0" err="1"/>
              <a:t>fyandi</a:t>
            </a:r>
            <a:r>
              <a:rPr lang="en-US" sz="4400" b="1" dirty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Kuti</a:t>
            </a:r>
            <a:r>
              <a:rPr lang="en-US" sz="4400" b="1" dirty="0" smtClean="0"/>
              <a:t> </a:t>
            </a:r>
            <a:r>
              <a:rPr lang="en-US" sz="4400" b="1" dirty="0"/>
              <a:t>‘</a:t>
            </a:r>
            <a:r>
              <a:rPr lang="en-US" sz="4400" b="1" dirty="0" err="1"/>
              <a:t>mulambo</a:t>
            </a:r>
            <a:r>
              <a:rPr lang="en-US" sz="4400" b="1" dirty="0"/>
              <a:t> </a:t>
            </a:r>
            <a:r>
              <a:rPr lang="en-US" sz="4400" b="1" dirty="0" err="1"/>
              <a:t>wacepa</a:t>
            </a:r>
            <a:r>
              <a:rPr lang="en-US" sz="4400" b="1" dirty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/>
              <a:t>Luse</a:t>
            </a:r>
            <a:r>
              <a:rPr lang="en-US" sz="4400" b="1" dirty="0"/>
              <a:t> </a:t>
            </a:r>
            <a:r>
              <a:rPr lang="en-US" sz="4400" b="1" dirty="0" err="1"/>
              <a:t>ulu</a:t>
            </a:r>
            <a:r>
              <a:rPr lang="en-US" sz="4400" b="1" dirty="0"/>
              <a:t> </a:t>
            </a:r>
            <a:r>
              <a:rPr lang="en-US" sz="4400" b="1" dirty="0" err="1"/>
              <a:t>lulefwaya</a:t>
            </a:r>
            <a:endParaRPr lang="en-US" sz="4400" b="1" dirty="0"/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/>
              <a:t>Mutima</a:t>
            </a:r>
            <a:r>
              <a:rPr lang="en-US" sz="4400" b="1" dirty="0"/>
              <a:t> </a:t>
            </a:r>
            <a:r>
              <a:rPr lang="en-US" sz="4400" b="1" dirty="0" err="1"/>
              <a:t>wandi</a:t>
            </a:r>
            <a:r>
              <a:rPr lang="en-US" sz="4400" b="1" dirty="0"/>
              <a:t> no </a:t>
            </a:r>
            <a:r>
              <a:rPr lang="en-US" sz="4400" b="1" dirty="0" err="1" smtClean="0"/>
              <a:t>mweo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 smtClean="0"/>
              <a:t>___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06684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50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 kulolesho lupanda   #  47  When I Survey</vt:lpstr>
      <vt:lpstr>Te ‘ti ntakishishe kumbi Kano mu mfwa ya kwa Yesu; Fyonse fya fye fyo natemwa Ndeposa pa mulopo yu.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#47 “When I Survey”</dc:title>
  <dc:creator>Aggrey Ndhlovu</dc:creator>
  <cp:lastModifiedBy>Jonah</cp:lastModifiedBy>
  <cp:revision>4</cp:revision>
  <dcterms:created xsi:type="dcterms:W3CDTF">2015-01-03T16:11:11Z</dcterms:created>
  <dcterms:modified xsi:type="dcterms:W3CDTF">2015-01-05T12:32:18Z</dcterms:modified>
</cp:coreProperties>
</file>