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6C10-7BE0-4537-8DB2-81B855EEA3CA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EF7E4-A80E-4AF7-9902-5FDCD0CDC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752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6C10-7BE0-4537-8DB2-81B855EEA3CA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EF7E4-A80E-4AF7-9902-5FDCD0CDC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379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6C10-7BE0-4537-8DB2-81B855EEA3CA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EF7E4-A80E-4AF7-9902-5FDCD0CDC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812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6C10-7BE0-4537-8DB2-81B855EEA3CA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EF7E4-A80E-4AF7-9902-5FDCD0CDC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258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6C10-7BE0-4537-8DB2-81B855EEA3CA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EF7E4-A80E-4AF7-9902-5FDCD0CDC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391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6C10-7BE0-4537-8DB2-81B855EEA3CA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EF7E4-A80E-4AF7-9902-5FDCD0CDC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326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6C10-7BE0-4537-8DB2-81B855EEA3CA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EF7E4-A80E-4AF7-9902-5FDCD0CDC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89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6C10-7BE0-4537-8DB2-81B855EEA3CA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EF7E4-A80E-4AF7-9902-5FDCD0CDC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68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6C10-7BE0-4537-8DB2-81B855EEA3CA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EF7E4-A80E-4AF7-9902-5FDCD0CDC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63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6C10-7BE0-4537-8DB2-81B855EEA3CA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EF7E4-A80E-4AF7-9902-5FDCD0CDC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463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6C10-7BE0-4537-8DB2-81B855EEA3CA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EF7E4-A80E-4AF7-9902-5FDCD0CDC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12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16C10-7BE0-4537-8DB2-81B855EEA3CA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EF7E4-A80E-4AF7-9902-5FDCD0CDC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442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# 274 “Now in a Song of Grateful Praise”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4400" b="1" dirty="0" smtClean="0"/>
              <a:t>Mu </a:t>
            </a:r>
            <a:r>
              <a:rPr lang="en-US" sz="4400" b="1" dirty="0" err="1" smtClean="0"/>
              <a:t>lwimbo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lwa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kutotela</a:t>
            </a:r>
            <a:r>
              <a:rPr lang="en-US" sz="4400" b="1" dirty="0" smtClean="0"/>
              <a:t>,</a:t>
            </a:r>
          </a:p>
          <a:p>
            <a:pPr marL="0" indent="0">
              <a:buNone/>
            </a:pPr>
            <a:r>
              <a:rPr lang="en-US" sz="4400" b="1" dirty="0"/>
              <a:t>	</a:t>
            </a:r>
            <a:r>
              <a:rPr lang="en-US" sz="4400" b="1" dirty="0" err="1" smtClean="0"/>
              <a:t>Ndesanshikisha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Mfumu</a:t>
            </a:r>
            <a:r>
              <a:rPr lang="en-US" sz="4400" b="1" dirty="0" smtClean="0"/>
              <a:t>,</a:t>
            </a:r>
          </a:p>
          <a:p>
            <a:pPr marL="0" indent="0">
              <a:buNone/>
            </a:pPr>
            <a:r>
              <a:rPr lang="en-US" sz="4400" b="1" dirty="0"/>
              <a:t>	</a:t>
            </a:r>
            <a:r>
              <a:rPr lang="en-US" sz="4400" b="1" dirty="0" err="1" smtClean="0"/>
              <a:t>Ndeimba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bwa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bashila</a:t>
            </a:r>
            <a:r>
              <a:rPr lang="en-US" sz="4400" b="1" dirty="0" smtClean="0"/>
              <a:t>:</a:t>
            </a:r>
          </a:p>
          <a:p>
            <a:pPr marL="0" indent="0">
              <a:buNone/>
            </a:pPr>
            <a:r>
              <a:rPr lang="en-US" sz="4400" b="1" dirty="0"/>
              <a:t>	</a:t>
            </a:r>
            <a:r>
              <a:rPr lang="en-US" sz="4400" b="1" dirty="0" smtClean="0"/>
              <a:t>    “</a:t>
            </a:r>
            <a:r>
              <a:rPr lang="en-US" sz="4400" b="1" dirty="0" err="1" smtClean="0"/>
              <a:t>Yesu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fyonse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aliwamya</a:t>
            </a:r>
            <a:r>
              <a:rPr lang="en-US" sz="4400" b="1" dirty="0" smtClean="0"/>
              <a:t>.”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4266132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 smtClean="0"/>
              <a:t>	</a:t>
            </a:r>
          </a:p>
          <a:p>
            <a:pPr marL="0" indent="0">
              <a:buNone/>
            </a:pPr>
            <a:r>
              <a:rPr lang="en-US" sz="4400" b="1" dirty="0"/>
              <a:t>	</a:t>
            </a:r>
            <a:r>
              <a:rPr lang="en-US" sz="4400" b="1" i="1" dirty="0" smtClean="0"/>
              <a:t>No </a:t>
            </a:r>
            <a:r>
              <a:rPr lang="en-US" sz="4400" b="1" i="1" dirty="0" err="1" smtClean="0"/>
              <a:t>kucila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fyonse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ndetila</a:t>
            </a:r>
            <a:r>
              <a:rPr lang="en-US" sz="4400" b="1" i="1" dirty="0" smtClean="0"/>
              <a:t>,</a:t>
            </a:r>
          </a:p>
          <a:p>
            <a:pPr marL="0" indent="0">
              <a:buNone/>
            </a:pPr>
            <a:r>
              <a:rPr lang="en-US" sz="4400" b="1" i="1" dirty="0"/>
              <a:t>	</a:t>
            </a:r>
            <a:r>
              <a:rPr lang="en-US" sz="4400" b="1" i="1" dirty="0" smtClean="0"/>
              <a:t>“</a:t>
            </a:r>
            <a:r>
              <a:rPr lang="en-US" sz="4400" b="1" i="1" dirty="0" err="1" smtClean="0"/>
              <a:t>Yesu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fyonse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aliwamya</a:t>
            </a:r>
            <a:r>
              <a:rPr lang="en-US" sz="4400" b="1" i="1" dirty="0" smtClean="0"/>
              <a:t>.”</a:t>
            </a:r>
            <a:endParaRPr lang="en-US" sz="4400" b="1" i="1" dirty="0"/>
          </a:p>
        </p:txBody>
      </p:sp>
    </p:spTree>
    <p:extLst>
      <p:ext uri="{BB962C8B-B14F-4D97-AF65-F5344CB8AC3E}">
        <p14:creationId xmlns:p14="http://schemas.microsoft.com/office/powerpoint/2010/main" val="3005600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 smtClean="0"/>
              <a:t>	</a:t>
            </a:r>
            <a:r>
              <a:rPr lang="en-US" sz="4400" b="1" dirty="0" err="1" smtClean="0"/>
              <a:t>Ine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napapa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sana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fye</a:t>
            </a:r>
            <a:r>
              <a:rPr lang="en-US" sz="4400" b="1" dirty="0" smtClean="0"/>
              <a:t>,</a:t>
            </a:r>
          </a:p>
          <a:p>
            <a:pPr marL="0" indent="0">
              <a:buNone/>
            </a:pPr>
            <a:r>
              <a:rPr lang="en-US" sz="4400" b="1" dirty="0"/>
              <a:t>	</a:t>
            </a:r>
            <a:r>
              <a:rPr lang="en-US" sz="4400" b="1" dirty="0" err="1" smtClean="0"/>
              <a:t>Ukutemwa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kwakwe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kwine</a:t>
            </a:r>
            <a:r>
              <a:rPr lang="en-US" sz="4400" b="1" dirty="0" smtClean="0"/>
              <a:t>;</a:t>
            </a:r>
          </a:p>
          <a:p>
            <a:pPr marL="0" indent="0">
              <a:buNone/>
            </a:pPr>
            <a:r>
              <a:rPr lang="en-US" sz="4400" b="1" dirty="0"/>
              <a:t>	</a:t>
            </a:r>
            <a:r>
              <a:rPr lang="en-US" sz="4400" b="1" dirty="0" err="1" smtClean="0"/>
              <a:t>Angapwile</a:t>
            </a:r>
            <a:r>
              <a:rPr lang="en-US" sz="4400" b="1" dirty="0" smtClean="0"/>
              <a:t> mu </a:t>
            </a:r>
            <a:r>
              <a:rPr lang="en-US" sz="4400" b="1" dirty="0" err="1" smtClean="0"/>
              <a:t>mulilo</a:t>
            </a:r>
            <a:r>
              <a:rPr lang="en-US" sz="4400" b="1" dirty="0" smtClean="0"/>
              <a:t>;</a:t>
            </a:r>
          </a:p>
          <a:p>
            <a:pPr marL="0" indent="0">
              <a:buNone/>
            </a:pPr>
            <a:r>
              <a:rPr lang="en-US" sz="4400" b="1" dirty="0"/>
              <a:t>	</a:t>
            </a:r>
            <a:r>
              <a:rPr lang="en-US" sz="4400" b="1" dirty="0" smtClean="0"/>
              <a:t> “</a:t>
            </a:r>
            <a:r>
              <a:rPr lang="en-US" sz="4400" b="1" dirty="0" err="1" smtClean="0"/>
              <a:t>Yesu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fyonse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aliwamya</a:t>
            </a:r>
            <a:r>
              <a:rPr lang="en-US" sz="4400" b="1" dirty="0" smtClean="0"/>
              <a:t>.”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573987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 smtClean="0"/>
              <a:t>	</a:t>
            </a:r>
          </a:p>
          <a:p>
            <a:pPr marL="0" indent="0">
              <a:buNone/>
            </a:pPr>
            <a:r>
              <a:rPr lang="en-US" sz="4400" b="1" dirty="0"/>
              <a:t>	</a:t>
            </a:r>
            <a:r>
              <a:rPr lang="en-US" sz="4400" b="1" i="1" dirty="0" smtClean="0"/>
              <a:t>No </a:t>
            </a:r>
            <a:r>
              <a:rPr lang="en-US" sz="4400" b="1" i="1" dirty="0" err="1" smtClean="0"/>
              <a:t>kucila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fyonse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ndetila</a:t>
            </a:r>
            <a:r>
              <a:rPr lang="en-US" sz="4400" b="1" i="1" dirty="0" smtClean="0"/>
              <a:t>,</a:t>
            </a:r>
          </a:p>
          <a:p>
            <a:pPr marL="0" indent="0">
              <a:buNone/>
            </a:pPr>
            <a:r>
              <a:rPr lang="en-US" sz="4400" b="1" i="1" dirty="0"/>
              <a:t>	</a:t>
            </a:r>
            <a:r>
              <a:rPr lang="en-US" sz="4400" b="1" i="1" dirty="0" smtClean="0"/>
              <a:t>“</a:t>
            </a:r>
            <a:r>
              <a:rPr lang="en-US" sz="4400" b="1" i="1" dirty="0" err="1" smtClean="0"/>
              <a:t>Yesu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fyonse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aliwamya</a:t>
            </a:r>
            <a:r>
              <a:rPr lang="en-US" sz="4400" b="1" i="1" dirty="0" smtClean="0"/>
              <a:t>.”</a:t>
            </a:r>
            <a:endParaRPr lang="en-US" sz="4400" b="1" i="1" dirty="0"/>
          </a:p>
        </p:txBody>
      </p:sp>
    </p:spTree>
    <p:extLst>
      <p:ext uri="{BB962C8B-B14F-4D97-AF65-F5344CB8AC3E}">
        <p14:creationId xmlns:p14="http://schemas.microsoft.com/office/powerpoint/2010/main" val="3009242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 smtClean="0"/>
              <a:t>	</a:t>
            </a:r>
            <a:r>
              <a:rPr lang="en-US" sz="4400" b="1" dirty="0" err="1" smtClean="0"/>
              <a:t>Katunka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alicenjela</a:t>
            </a:r>
            <a:r>
              <a:rPr lang="en-US" sz="4400" b="1" dirty="0" smtClean="0"/>
              <a:t>,</a:t>
            </a:r>
          </a:p>
          <a:p>
            <a:pPr marL="0" indent="0">
              <a:buNone/>
            </a:pPr>
            <a:r>
              <a:rPr lang="en-US" sz="4400" b="1" dirty="0"/>
              <a:t>	</a:t>
            </a:r>
            <a:r>
              <a:rPr lang="en-US" sz="4400" b="1" dirty="0" err="1" smtClean="0"/>
              <a:t>Ilingi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alampamfya</a:t>
            </a:r>
            <a:r>
              <a:rPr lang="en-US" sz="4400" b="1" dirty="0" smtClean="0"/>
              <a:t>;</a:t>
            </a:r>
          </a:p>
          <a:p>
            <a:pPr marL="0" indent="0">
              <a:buNone/>
            </a:pPr>
            <a:r>
              <a:rPr lang="en-US" sz="4400" b="1" dirty="0"/>
              <a:t>	</a:t>
            </a:r>
            <a:r>
              <a:rPr lang="en-US" sz="4400" b="1" dirty="0" err="1" smtClean="0"/>
              <a:t>Lelo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ine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ndatila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fye</a:t>
            </a:r>
            <a:r>
              <a:rPr lang="en-US" sz="4400" b="1" dirty="0" smtClean="0"/>
              <a:t>:</a:t>
            </a:r>
          </a:p>
          <a:p>
            <a:pPr marL="0" indent="0">
              <a:buNone/>
            </a:pPr>
            <a:r>
              <a:rPr lang="en-US" sz="4400" b="1" dirty="0"/>
              <a:t>	</a:t>
            </a:r>
            <a:r>
              <a:rPr lang="en-US" sz="4400" b="1" dirty="0" smtClean="0"/>
              <a:t> “</a:t>
            </a:r>
            <a:r>
              <a:rPr lang="en-US" sz="4400" b="1" dirty="0" err="1" smtClean="0"/>
              <a:t>Yesu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fyonse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aliwamya</a:t>
            </a:r>
            <a:r>
              <a:rPr lang="en-US" sz="4400" b="1" dirty="0" smtClean="0"/>
              <a:t>.”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4262847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 smtClean="0"/>
              <a:t>	</a:t>
            </a:r>
          </a:p>
          <a:p>
            <a:pPr marL="0" indent="0">
              <a:buNone/>
            </a:pPr>
            <a:r>
              <a:rPr lang="en-US" sz="4400" b="1" dirty="0"/>
              <a:t>	</a:t>
            </a:r>
            <a:r>
              <a:rPr lang="en-US" sz="4400" b="1" i="1" dirty="0" smtClean="0"/>
              <a:t>No </a:t>
            </a:r>
            <a:r>
              <a:rPr lang="en-US" sz="4400" b="1" i="1" dirty="0" err="1" smtClean="0"/>
              <a:t>kucila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fyonse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ndetila</a:t>
            </a:r>
            <a:r>
              <a:rPr lang="en-US" sz="4400" b="1" i="1" dirty="0" smtClean="0"/>
              <a:t>,</a:t>
            </a:r>
          </a:p>
          <a:p>
            <a:pPr marL="0" indent="0">
              <a:buNone/>
            </a:pPr>
            <a:r>
              <a:rPr lang="en-US" sz="4400" b="1" i="1" dirty="0"/>
              <a:t>	</a:t>
            </a:r>
            <a:r>
              <a:rPr lang="en-US" sz="4400" b="1" i="1" dirty="0" smtClean="0"/>
              <a:t>“</a:t>
            </a:r>
            <a:r>
              <a:rPr lang="en-US" sz="4400" b="1" i="1" dirty="0" err="1" smtClean="0"/>
              <a:t>Yesu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fyonse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aliwamya</a:t>
            </a:r>
            <a:r>
              <a:rPr lang="en-US" sz="4400" b="1" i="1" dirty="0" smtClean="0"/>
              <a:t>.”</a:t>
            </a:r>
            <a:endParaRPr lang="en-US" sz="4400" b="1" i="1" dirty="0"/>
          </a:p>
        </p:txBody>
      </p:sp>
    </p:spTree>
    <p:extLst>
      <p:ext uri="{BB962C8B-B14F-4D97-AF65-F5344CB8AC3E}">
        <p14:creationId xmlns:p14="http://schemas.microsoft.com/office/powerpoint/2010/main" val="1248014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 smtClean="0"/>
              <a:t>	</a:t>
            </a:r>
            <a:r>
              <a:rPr lang="en-US" sz="4400" b="1" dirty="0" err="1" smtClean="0"/>
              <a:t>Ilintu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nkafika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mwakwe</a:t>
            </a:r>
            <a:r>
              <a:rPr lang="en-US" sz="4400" b="1" dirty="0" smtClean="0"/>
              <a:t>,</a:t>
            </a:r>
          </a:p>
          <a:p>
            <a:pPr marL="0" indent="0">
              <a:buNone/>
            </a:pPr>
            <a:r>
              <a:rPr lang="en-US" sz="4400" b="1" dirty="0"/>
              <a:t>	</a:t>
            </a:r>
            <a:r>
              <a:rPr lang="en-US" sz="4400" b="1" dirty="0" smtClean="0"/>
              <a:t>‘</a:t>
            </a:r>
            <a:r>
              <a:rPr lang="en-US" sz="4400" b="1" dirty="0" err="1" smtClean="0"/>
              <a:t>Lwimbo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lwandi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lumo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lwine</a:t>
            </a:r>
            <a:r>
              <a:rPr lang="en-US" sz="4400" b="1" dirty="0" smtClean="0"/>
              <a:t>,</a:t>
            </a:r>
          </a:p>
          <a:p>
            <a:pPr marL="0" indent="0">
              <a:buNone/>
            </a:pPr>
            <a:r>
              <a:rPr lang="en-US" sz="4400" b="1" dirty="0"/>
              <a:t>	</a:t>
            </a:r>
            <a:r>
              <a:rPr lang="en-US" sz="4400" b="1" dirty="0" smtClean="0"/>
              <a:t>E </a:t>
            </a:r>
            <a:r>
              <a:rPr lang="en-US" sz="4400" b="1" dirty="0" err="1" smtClean="0"/>
              <a:t>lwimbo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lwa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kutotela</a:t>
            </a:r>
            <a:r>
              <a:rPr lang="en-US" sz="4400" b="1" dirty="0" smtClean="0"/>
              <a:t>:</a:t>
            </a:r>
          </a:p>
          <a:p>
            <a:pPr marL="0" indent="0">
              <a:buNone/>
            </a:pPr>
            <a:r>
              <a:rPr lang="en-US" sz="4400" b="1" dirty="0"/>
              <a:t>	</a:t>
            </a:r>
            <a:r>
              <a:rPr lang="en-US" sz="4400" b="1" dirty="0" smtClean="0"/>
              <a:t> “</a:t>
            </a:r>
            <a:r>
              <a:rPr lang="en-US" sz="4400" b="1" dirty="0" err="1" smtClean="0"/>
              <a:t>Yesu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fyonse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aliwamya</a:t>
            </a:r>
            <a:r>
              <a:rPr lang="en-US" sz="4400" b="1" dirty="0" smtClean="0"/>
              <a:t>.”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900229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 smtClean="0"/>
              <a:t>	</a:t>
            </a:r>
          </a:p>
          <a:p>
            <a:pPr marL="0" indent="0">
              <a:buNone/>
            </a:pPr>
            <a:r>
              <a:rPr lang="en-US" sz="4400" b="1" dirty="0"/>
              <a:t>	</a:t>
            </a:r>
            <a:r>
              <a:rPr lang="en-US" sz="4400" b="1" i="1" dirty="0" smtClean="0"/>
              <a:t>No </a:t>
            </a:r>
            <a:r>
              <a:rPr lang="en-US" sz="4400" b="1" i="1" dirty="0" err="1" smtClean="0"/>
              <a:t>kucila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fyonse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ndetila</a:t>
            </a:r>
            <a:r>
              <a:rPr lang="en-US" sz="4400" b="1" i="1" dirty="0" smtClean="0"/>
              <a:t>,</a:t>
            </a:r>
          </a:p>
          <a:p>
            <a:pPr marL="0" indent="0">
              <a:buNone/>
            </a:pPr>
            <a:r>
              <a:rPr lang="en-US" sz="4400" b="1" i="1" dirty="0"/>
              <a:t>	</a:t>
            </a:r>
            <a:r>
              <a:rPr lang="en-US" sz="4400" b="1" i="1" dirty="0" smtClean="0"/>
              <a:t>“</a:t>
            </a:r>
            <a:r>
              <a:rPr lang="en-US" sz="4400" b="1" i="1" dirty="0" err="1" smtClean="0"/>
              <a:t>Yesu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fyonse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aliwamya</a:t>
            </a:r>
            <a:r>
              <a:rPr lang="en-US" sz="4400" b="1" i="1" dirty="0" smtClean="0"/>
              <a:t>.”</a:t>
            </a:r>
          </a:p>
          <a:p>
            <a:pPr marL="0" indent="0" algn="ctr">
              <a:buNone/>
            </a:pPr>
            <a:r>
              <a:rPr lang="en-US" sz="4400" b="1" i="1" smtClean="0"/>
              <a:t>__</a:t>
            </a:r>
            <a:endParaRPr lang="en-US" sz="4400" b="1" i="1" dirty="0"/>
          </a:p>
        </p:txBody>
      </p:sp>
    </p:spTree>
    <p:extLst>
      <p:ext uri="{BB962C8B-B14F-4D97-AF65-F5344CB8AC3E}">
        <p14:creationId xmlns:p14="http://schemas.microsoft.com/office/powerpoint/2010/main" val="926011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11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# 274 “Now in a Song of Grateful Praise”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 274 “Now in a Song of Grateful Praise”</dc:title>
  <dc:creator>Aggrey Ndhlovu</dc:creator>
  <cp:lastModifiedBy>Jonah</cp:lastModifiedBy>
  <cp:revision>5</cp:revision>
  <dcterms:created xsi:type="dcterms:W3CDTF">2015-01-10T17:32:28Z</dcterms:created>
  <dcterms:modified xsi:type="dcterms:W3CDTF">2015-02-14T07:29:48Z</dcterms:modified>
</cp:coreProperties>
</file>