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11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46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89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5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7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7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3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8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5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1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794A4-6F1E-4F94-92C4-5B541BD15A86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A6B67-55C9-4FEC-A4FF-AA1BF23D97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6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066800"/>
          </a:xfrm>
        </p:spPr>
        <p:txBody>
          <a:bodyPr>
            <a:noAutofit/>
          </a:bodyPr>
          <a:lstStyle/>
          <a:p>
            <a:r>
              <a:rPr lang="en-US" sz="4000" b="1" dirty="0" err="1"/>
              <a:t>Buleni</a:t>
            </a:r>
            <a:r>
              <a:rPr lang="en-US" sz="4000" b="1" dirty="0"/>
              <a:t> </a:t>
            </a:r>
            <a:r>
              <a:rPr lang="en-US" sz="4000" b="1" dirty="0" err="1" smtClean="0"/>
              <a:t>I</a:t>
            </a:r>
            <a:r>
              <a:rPr lang="en-US" sz="4000" b="1" smtClean="0"/>
              <a:t>ne</a:t>
            </a:r>
            <a:r>
              <a:rPr lang="en-US" sz="4000" b="1" dirty="0" smtClean="0"/>
              <a:t> Wine # 120 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i="1" dirty="0" smtClean="0">
                <a:solidFill>
                  <a:srgbClr val="FF0000"/>
                </a:solidFill>
              </a:rPr>
              <a:t>Take my Life</a:t>
            </a:r>
            <a:endParaRPr lang="en-US" sz="40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8229600" cy="3962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Buleni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ine</a:t>
            </a:r>
            <a:r>
              <a:rPr lang="en-US" sz="4400" b="1" dirty="0" smtClean="0"/>
              <a:t> wine,</a:t>
            </a:r>
          </a:p>
          <a:p>
            <a:pPr marL="0" indent="0" algn="ctr">
              <a:buNone/>
            </a:pPr>
            <a:r>
              <a:rPr lang="en-US" sz="4400" b="1" dirty="0" err="1" smtClean="0"/>
              <a:t>Naipela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kuli</a:t>
            </a:r>
            <a:r>
              <a:rPr lang="en-US" sz="4400" b="1" dirty="0" smtClean="0"/>
              <a:t> ‘</a:t>
            </a:r>
            <a:r>
              <a:rPr lang="en-US" sz="4400" b="1" dirty="0" err="1" smtClean="0"/>
              <a:t>mwe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Nshiku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shandi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Leka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mulumbanye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pe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6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/>
              <a:t>Buleni</a:t>
            </a:r>
            <a:r>
              <a:rPr lang="en-US" sz="4400" b="1" dirty="0"/>
              <a:t> </a:t>
            </a:r>
            <a:r>
              <a:rPr lang="en-US" sz="4400" b="1" dirty="0" err="1"/>
              <a:t>minwe</a:t>
            </a:r>
            <a:r>
              <a:rPr lang="en-US" sz="4400" b="1" dirty="0"/>
              <a:t> </a:t>
            </a:r>
            <a:r>
              <a:rPr lang="en-US" sz="4400" b="1" dirty="0" err="1"/>
              <a:t>yandi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/>
              <a:t>kuti</a:t>
            </a:r>
            <a:r>
              <a:rPr lang="en-US" sz="4400" b="1" dirty="0"/>
              <a:t> </a:t>
            </a:r>
            <a:r>
              <a:rPr lang="en-US" sz="4400" b="1" dirty="0" err="1"/>
              <a:t>imubombele</a:t>
            </a:r>
            <a:r>
              <a:rPr lang="en-US" sz="4400" b="1" dirty="0"/>
              <a:t>;</a:t>
            </a:r>
          </a:p>
          <a:p>
            <a:pPr marL="0" indent="0" algn="ctr">
              <a:buNone/>
            </a:pPr>
            <a:r>
              <a:rPr lang="en-US" sz="4400" b="1" dirty="0" err="1"/>
              <a:t>Makasa</a:t>
            </a:r>
            <a:r>
              <a:rPr lang="en-US" sz="4400" b="1" dirty="0"/>
              <a:t> </a:t>
            </a:r>
            <a:r>
              <a:rPr lang="en-US" sz="4400" b="1" dirty="0" err="1"/>
              <a:t>yandi</a:t>
            </a:r>
            <a:r>
              <a:rPr lang="en-US" sz="4400" b="1" dirty="0"/>
              <a:t> </a:t>
            </a:r>
            <a:r>
              <a:rPr lang="en-US" sz="4400" b="1" dirty="0" err="1"/>
              <a:t>na</a:t>
            </a:r>
            <a:r>
              <a:rPr lang="en-US" sz="4400" b="1" dirty="0"/>
              <a:t> </a:t>
            </a:r>
            <a:r>
              <a:rPr lang="en-US" sz="4400" b="1" dirty="0" err="1"/>
              <a:t>yo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err="1"/>
              <a:t>Yamukonkyo</a:t>
            </a:r>
            <a:r>
              <a:rPr lang="en-US" sz="4400" b="1" dirty="0"/>
              <a:t> </a:t>
            </a:r>
            <a:r>
              <a:rPr lang="en-US" sz="4400" b="1" dirty="0" err="1"/>
              <a:t>lubilo</a:t>
            </a:r>
            <a:r>
              <a:rPr lang="en-US" sz="4400" b="1" dirty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4000346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Buleni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shiwi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lyandi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Kuti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nyimbile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imwe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Pamo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kanwa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kandi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Kesulemo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Ilandwe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13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b="1" dirty="0" err="1"/>
              <a:t>Buleni</a:t>
            </a:r>
            <a:r>
              <a:rPr lang="en-US" sz="4400" b="1" dirty="0"/>
              <a:t> </a:t>
            </a:r>
            <a:r>
              <a:rPr lang="en-US" sz="4400" b="1" dirty="0" err="1"/>
              <a:t>fyuma</a:t>
            </a:r>
            <a:r>
              <a:rPr lang="en-US" sz="4400" b="1" dirty="0"/>
              <a:t> </a:t>
            </a:r>
            <a:r>
              <a:rPr lang="en-US" sz="4400" b="1" dirty="0" err="1"/>
              <a:t>fyandi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/>
              <a:t>Awe </a:t>
            </a:r>
            <a:r>
              <a:rPr lang="en-US" sz="4400" b="1" dirty="0" err="1"/>
              <a:t>te</a:t>
            </a:r>
            <a:r>
              <a:rPr lang="en-US" sz="4400" b="1" dirty="0"/>
              <a:t> ‘</a:t>
            </a:r>
            <a:r>
              <a:rPr lang="en-US" sz="4400" b="1" dirty="0" err="1"/>
              <a:t>ti</a:t>
            </a:r>
            <a:r>
              <a:rPr lang="en-US" sz="4400" b="1" dirty="0"/>
              <a:t> </a:t>
            </a:r>
            <a:r>
              <a:rPr lang="en-US" sz="4400" b="1" dirty="0" err="1"/>
              <a:t>mutane</a:t>
            </a:r>
            <a:r>
              <a:rPr lang="en-US" sz="4400" b="1" dirty="0"/>
              <a:t>.</a:t>
            </a:r>
          </a:p>
          <a:p>
            <a:pPr marL="0" indent="0" algn="ctr">
              <a:buNone/>
            </a:pPr>
            <a:r>
              <a:rPr lang="en-US" sz="4400" b="1" dirty="0" err="1"/>
              <a:t>Maka</a:t>
            </a:r>
            <a:r>
              <a:rPr lang="en-US" sz="4400" b="1" dirty="0"/>
              <a:t> </a:t>
            </a:r>
            <a:r>
              <a:rPr lang="en-US" sz="4400" b="1" dirty="0" err="1"/>
              <a:t>yandi</a:t>
            </a:r>
            <a:r>
              <a:rPr lang="en-US" sz="4400" b="1" dirty="0"/>
              <a:t> </a:t>
            </a:r>
            <a:r>
              <a:rPr lang="en-US" sz="4400" b="1" dirty="0" err="1"/>
              <a:t>na</a:t>
            </a:r>
            <a:r>
              <a:rPr lang="en-US" sz="4400" b="1" dirty="0"/>
              <a:t> </a:t>
            </a:r>
            <a:r>
              <a:rPr lang="en-US" sz="4400" b="1" dirty="0" err="1"/>
              <a:t>mano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/>
              <a:t>Kamubombele</a:t>
            </a:r>
            <a:r>
              <a:rPr lang="en-US" sz="4400" b="1" dirty="0"/>
              <a:t> </a:t>
            </a:r>
            <a:r>
              <a:rPr lang="en-US" sz="4400" b="1" dirty="0" err="1"/>
              <a:t>na</a:t>
            </a:r>
            <a:r>
              <a:rPr lang="en-US" sz="4400" b="1" dirty="0"/>
              <a:t> </a:t>
            </a:r>
            <a:r>
              <a:rPr lang="en-US" sz="4400" b="1" dirty="0" err="1"/>
              <a:t>yo</a:t>
            </a:r>
            <a:r>
              <a:rPr lang="en-US" sz="4400" b="1" dirty="0"/>
              <a:t>.</a:t>
            </a:r>
          </a:p>
          <a:p>
            <a:pPr marL="0" indent="0" algn="ctr"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9859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41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Buleni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mifwaile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Ndepela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Kuli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imwe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Mu </a:t>
            </a:r>
            <a:r>
              <a:rPr lang="en-US" sz="4400" b="1" dirty="0" err="1" smtClean="0"/>
              <a:t>mutima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wandyu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yu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Mube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cipuna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cenu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13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/>
              <a:t>Buleni</a:t>
            </a:r>
            <a:r>
              <a:rPr lang="en-US" sz="4400" b="1" dirty="0"/>
              <a:t> </a:t>
            </a:r>
            <a:r>
              <a:rPr lang="en-US" sz="4400" b="1" dirty="0" err="1"/>
              <a:t>ukutemwa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/>
              <a:t>Kuti</a:t>
            </a:r>
            <a:r>
              <a:rPr lang="en-US" sz="4400" b="1" dirty="0"/>
              <a:t> </a:t>
            </a:r>
            <a:r>
              <a:rPr lang="en-US" sz="4400" b="1" dirty="0" err="1"/>
              <a:t>mutemwe</a:t>
            </a:r>
            <a:r>
              <a:rPr lang="en-US" sz="4400" b="1" dirty="0"/>
              <a:t> </a:t>
            </a:r>
            <a:r>
              <a:rPr lang="en-US" sz="4400" b="1" dirty="0" err="1"/>
              <a:t>mweka</a:t>
            </a:r>
            <a:r>
              <a:rPr lang="en-US" sz="4400" b="1" dirty="0"/>
              <a:t>;</a:t>
            </a:r>
          </a:p>
          <a:p>
            <a:pPr marL="0" indent="0" algn="ctr">
              <a:buNone/>
            </a:pPr>
            <a:r>
              <a:rPr lang="en-US" sz="4400" b="1" dirty="0" err="1"/>
              <a:t>Mumbule</a:t>
            </a:r>
            <a:r>
              <a:rPr lang="en-US" sz="4400" b="1" dirty="0"/>
              <a:t> </a:t>
            </a:r>
            <a:r>
              <a:rPr lang="en-US" sz="4400" b="1" dirty="0" err="1"/>
              <a:t>ine</a:t>
            </a:r>
            <a:r>
              <a:rPr lang="en-US" sz="4400" b="1" dirty="0"/>
              <a:t> wine,</a:t>
            </a:r>
          </a:p>
          <a:p>
            <a:pPr marL="0" indent="0" algn="ctr">
              <a:buNone/>
            </a:pPr>
            <a:r>
              <a:rPr lang="en-US" sz="4400" b="1" dirty="0" err="1"/>
              <a:t>Kuti</a:t>
            </a:r>
            <a:r>
              <a:rPr lang="en-US" sz="4400" b="1" dirty="0"/>
              <a:t> </a:t>
            </a:r>
            <a:r>
              <a:rPr lang="en-US" sz="4400" b="1" dirty="0" err="1"/>
              <a:t>mbe</a:t>
            </a:r>
            <a:r>
              <a:rPr lang="en-US" sz="4400" b="1" dirty="0"/>
              <a:t> </a:t>
            </a:r>
            <a:r>
              <a:rPr lang="en-US" sz="4400" b="1" dirty="0" err="1"/>
              <a:t>wenu</a:t>
            </a:r>
            <a:r>
              <a:rPr lang="en-US" sz="4400" b="1" dirty="0"/>
              <a:t> </a:t>
            </a:r>
            <a:r>
              <a:rPr lang="en-US" sz="4400" b="1" dirty="0" err="1"/>
              <a:t>onse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smtClean="0"/>
              <a:t>___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451380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103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Buleni Ine Wine # 120  Take my Life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#120 “Take my Life”</dc:title>
  <dc:creator>Aggrey Ndhlovu</dc:creator>
  <cp:lastModifiedBy>Jonah</cp:lastModifiedBy>
  <cp:revision>6</cp:revision>
  <dcterms:created xsi:type="dcterms:W3CDTF">2015-01-03T17:40:38Z</dcterms:created>
  <dcterms:modified xsi:type="dcterms:W3CDTF">2015-01-06T14:26:14Z</dcterms:modified>
</cp:coreProperties>
</file>