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59C1-518E-416A-8F44-E4F4C0E74FCD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7EADF-FD87-4B2C-BA24-4278EFFC6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379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59C1-518E-416A-8F44-E4F4C0E74FCD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7EADF-FD87-4B2C-BA24-4278EFFC6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477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59C1-518E-416A-8F44-E4F4C0E74FCD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7EADF-FD87-4B2C-BA24-4278EFFC6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731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59C1-518E-416A-8F44-E4F4C0E74FCD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7EADF-FD87-4B2C-BA24-4278EFFC6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393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59C1-518E-416A-8F44-E4F4C0E74FCD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7EADF-FD87-4B2C-BA24-4278EFFC6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240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59C1-518E-416A-8F44-E4F4C0E74FCD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7EADF-FD87-4B2C-BA24-4278EFFC6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63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59C1-518E-416A-8F44-E4F4C0E74FCD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7EADF-FD87-4B2C-BA24-4278EFFC6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197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59C1-518E-416A-8F44-E4F4C0E74FCD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7EADF-FD87-4B2C-BA24-4278EFFC6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567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59C1-518E-416A-8F44-E4F4C0E74FCD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7EADF-FD87-4B2C-BA24-4278EFFC6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525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59C1-518E-416A-8F44-E4F4C0E74FCD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7EADF-FD87-4B2C-BA24-4278EFFC6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639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59C1-518E-416A-8F44-E4F4C0E74FCD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7EADF-FD87-4B2C-BA24-4278EFFC6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385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659C1-518E-416A-8F44-E4F4C0E74FCD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7EADF-FD87-4B2C-BA24-4278EFFC6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036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# 225 “According to Thy Gracious Word”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‘</a:t>
            </a:r>
            <a:r>
              <a:rPr lang="en-US" sz="4400" b="1" dirty="0" err="1" smtClean="0"/>
              <a:t>Shiwi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lyenu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lya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cikuku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smtClean="0"/>
              <a:t>‘</a:t>
            </a:r>
            <a:r>
              <a:rPr lang="en-US" sz="4400" b="1" dirty="0" err="1" smtClean="0"/>
              <a:t>Lintu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mwatwebele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Nomba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ndecita</a:t>
            </a:r>
            <a:r>
              <a:rPr lang="en-US" sz="4400" b="1" dirty="0" smtClean="0"/>
              <a:t>, </a:t>
            </a:r>
            <a:r>
              <a:rPr lang="en-US" sz="4400" b="1" dirty="0" err="1" smtClean="0"/>
              <a:t>mwe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Mfumu</a:t>
            </a:r>
            <a:r>
              <a:rPr lang="en-US" sz="4400" b="1" dirty="0" smtClean="0"/>
              <a:t>:</a:t>
            </a:r>
          </a:p>
          <a:p>
            <a:pPr marL="0" indent="0" algn="ctr">
              <a:buNone/>
            </a:pPr>
            <a:r>
              <a:rPr lang="en-US" sz="4400" b="1" dirty="0" err="1" smtClean="0"/>
              <a:t>Nalamwibukisha</a:t>
            </a:r>
            <a:r>
              <a:rPr lang="en-US" sz="4400" b="1" dirty="0" smtClean="0"/>
              <a:t>.</a:t>
            </a:r>
          </a:p>
          <a:p>
            <a:pPr marL="0" indent="0" algn="ctr">
              <a:buNone/>
            </a:pPr>
            <a:endParaRPr lang="en-US" sz="4400" b="1" dirty="0"/>
          </a:p>
          <a:p>
            <a:pPr marL="0" indent="0" algn="ctr">
              <a:buNone/>
            </a:pPr>
            <a:r>
              <a:rPr lang="en-US" sz="4400" b="1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47189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/>
              <a:t>‘</a:t>
            </a:r>
            <a:r>
              <a:rPr lang="en-US" sz="4400" b="1" dirty="0" err="1"/>
              <a:t>Mubili</a:t>
            </a:r>
            <a:r>
              <a:rPr lang="en-US" sz="4400" b="1" dirty="0"/>
              <a:t> </a:t>
            </a:r>
            <a:r>
              <a:rPr lang="en-US" sz="4400" b="1" dirty="0" err="1"/>
              <a:t>wamfunikile</a:t>
            </a:r>
            <a:r>
              <a:rPr lang="en-US" sz="4400" b="1" dirty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E </a:t>
            </a:r>
            <a:r>
              <a:rPr lang="en-US" sz="4400" b="1" dirty="0" err="1"/>
              <a:t>mukate</a:t>
            </a:r>
            <a:r>
              <a:rPr lang="en-US" sz="4400" b="1" dirty="0"/>
              <a:t> </a:t>
            </a:r>
            <a:r>
              <a:rPr lang="en-US" sz="4400" b="1" dirty="0" err="1"/>
              <a:t>wandi</a:t>
            </a:r>
            <a:r>
              <a:rPr lang="en-US" sz="4400" b="1" dirty="0"/>
              <a:t>;</a:t>
            </a:r>
          </a:p>
          <a:p>
            <a:pPr marL="0" indent="0" algn="ctr">
              <a:buNone/>
            </a:pPr>
            <a:r>
              <a:rPr lang="en-US" sz="4400" b="1" dirty="0" err="1" smtClean="0"/>
              <a:t>Kambulyo</a:t>
            </a:r>
            <a:r>
              <a:rPr lang="en-US" sz="4400" b="1" dirty="0" smtClean="0"/>
              <a:t> </a:t>
            </a:r>
            <a:r>
              <a:rPr lang="en-US" sz="4400" b="1" dirty="0" err="1"/>
              <a:t>likombo</a:t>
            </a:r>
            <a:r>
              <a:rPr lang="en-US" sz="4400" b="1" dirty="0"/>
              <a:t> </a:t>
            </a:r>
            <a:r>
              <a:rPr lang="en-US" sz="4400" b="1" dirty="0" err="1"/>
              <a:t>lwenu</a:t>
            </a:r>
            <a:r>
              <a:rPr lang="en-US" sz="4400" b="1" dirty="0"/>
              <a:t>;</a:t>
            </a:r>
          </a:p>
          <a:p>
            <a:pPr marL="0" indent="0" algn="ctr">
              <a:buNone/>
            </a:pPr>
            <a:r>
              <a:rPr lang="en-US" sz="4400" b="1" dirty="0" smtClean="0"/>
              <a:t>No </a:t>
            </a:r>
            <a:r>
              <a:rPr lang="en-US" sz="4400" b="1" dirty="0" err="1"/>
              <a:t>kumwibukisha</a:t>
            </a:r>
            <a:r>
              <a:rPr lang="en-US" sz="4400" b="1" dirty="0"/>
              <a:t>.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634769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 smtClean="0"/>
              <a:t>Getsemane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te</a:t>
            </a:r>
            <a:r>
              <a:rPr lang="en-US" sz="4400" b="1" dirty="0" smtClean="0"/>
              <a:t> ‘</a:t>
            </a:r>
            <a:r>
              <a:rPr lang="en-US" sz="4400" b="1" dirty="0" err="1" smtClean="0"/>
              <a:t>ti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ndabe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Uko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mwanculile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smtClean="0"/>
              <a:t>Mu </a:t>
            </a:r>
            <a:r>
              <a:rPr lang="en-US" sz="4400" b="1" dirty="0" err="1" smtClean="0"/>
              <a:t>mulopa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na</a:t>
            </a:r>
            <a:r>
              <a:rPr lang="en-US" sz="4400" b="1" dirty="0" smtClean="0"/>
              <a:t> mu </a:t>
            </a:r>
            <a:r>
              <a:rPr lang="en-US" sz="4400" b="1" dirty="0" err="1" smtClean="0"/>
              <a:t>mabe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err="1" smtClean="0"/>
              <a:t>Nalamwibukisha</a:t>
            </a:r>
            <a:r>
              <a:rPr lang="en-US" sz="4400" b="1" dirty="0" smtClean="0"/>
              <a:t>.</a:t>
            </a:r>
          </a:p>
          <a:p>
            <a:pPr marL="0" indent="0" algn="ctr">
              <a:buNone/>
            </a:pPr>
            <a:endParaRPr lang="en-US" sz="4400" b="1" dirty="0"/>
          </a:p>
          <a:p>
            <a:pPr marL="0" indent="0" algn="ctr">
              <a:buNone/>
            </a:pPr>
            <a:r>
              <a:rPr lang="en-US" sz="4400" b="1" dirty="0" smtClean="0"/>
              <a:t>	</a:t>
            </a:r>
            <a:endParaRPr lang="en-US" sz="4400" b="1" dirty="0"/>
          </a:p>
          <a:p>
            <a:pPr marL="0" indent="0" algn="ctr">
              <a:buNone/>
            </a:pP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342088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/>
              <a:t>Nga</a:t>
            </a:r>
            <a:r>
              <a:rPr lang="en-US" sz="4400" b="1" dirty="0"/>
              <a:t> </a:t>
            </a:r>
            <a:r>
              <a:rPr lang="en-US" sz="4400" b="1" dirty="0" err="1"/>
              <a:t>nalolesho</a:t>
            </a:r>
            <a:r>
              <a:rPr lang="en-US" sz="4400" b="1" dirty="0"/>
              <a:t> </a:t>
            </a:r>
            <a:r>
              <a:rPr lang="en-US" sz="4400" b="1" dirty="0" err="1"/>
              <a:t>lupanda</a:t>
            </a:r>
            <a:endParaRPr lang="en-US" sz="4400" b="1" dirty="0"/>
          </a:p>
          <a:p>
            <a:pPr marL="0" indent="0" algn="ctr">
              <a:buNone/>
            </a:pPr>
            <a:r>
              <a:rPr lang="en-US" sz="4400" b="1" dirty="0" smtClean="0"/>
              <a:t>‘</a:t>
            </a:r>
            <a:r>
              <a:rPr lang="en-US" sz="4400" b="1" dirty="0" err="1"/>
              <a:t>Lwali</a:t>
            </a:r>
            <a:r>
              <a:rPr lang="en-US" sz="4400" b="1" dirty="0"/>
              <a:t> pa </a:t>
            </a:r>
            <a:r>
              <a:rPr lang="en-US" sz="4400" b="1" dirty="0" err="1"/>
              <a:t>Kalbale</a:t>
            </a:r>
            <a:r>
              <a:rPr lang="en-US" sz="4400" b="1" dirty="0"/>
              <a:t>.</a:t>
            </a:r>
          </a:p>
          <a:p>
            <a:pPr marL="0" indent="0" algn="ctr">
              <a:buNone/>
            </a:pPr>
            <a:r>
              <a:rPr lang="en-US" sz="4400" b="1" dirty="0" smtClean="0"/>
              <a:t>Ni </a:t>
            </a:r>
            <a:r>
              <a:rPr lang="en-US" sz="4400" b="1" dirty="0" err="1"/>
              <a:t>mwe</a:t>
            </a:r>
            <a:r>
              <a:rPr lang="en-US" sz="4400" b="1" dirty="0"/>
              <a:t> </a:t>
            </a:r>
            <a:r>
              <a:rPr lang="en-US" sz="4400" b="1" dirty="0" err="1"/>
              <a:t>Lambo</a:t>
            </a:r>
            <a:r>
              <a:rPr lang="en-US" sz="4400" b="1" dirty="0"/>
              <a:t> </a:t>
            </a:r>
            <a:r>
              <a:rPr lang="en-US" sz="4400" b="1" dirty="0" err="1"/>
              <a:t>mwamfwilile</a:t>
            </a:r>
            <a:r>
              <a:rPr lang="en-US" sz="4400" b="1" dirty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Nalamwibukisha</a:t>
            </a:r>
            <a:r>
              <a:rPr lang="en-US" sz="4400" b="1" dirty="0" smtClean="0"/>
              <a:t>.</a:t>
            </a:r>
          </a:p>
          <a:p>
            <a:pPr marL="0" indent="0" algn="ctr">
              <a:buNone/>
            </a:pPr>
            <a:r>
              <a:rPr lang="en-US" sz="4400" b="1" dirty="0" smtClean="0"/>
              <a:t>___</a:t>
            </a:r>
            <a:endParaRPr lang="en-US" sz="4400" b="1" dirty="0"/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159463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73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# 225 “According to Thy Gracious Word”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 225 “According to Thy Gracious Word”</dc:title>
  <dc:creator>Aggrey Ndhlovu</dc:creator>
  <cp:lastModifiedBy>Jonah</cp:lastModifiedBy>
  <cp:revision>6</cp:revision>
  <dcterms:created xsi:type="dcterms:W3CDTF">2015-01-10T04:31:09Z</dcterms:created>
  <dcterms:modified xsi:type="dcterms:W3CDTF">2015-02-14T07:46:30Z</dcterms:modified>
</cp:coreProperties>
</file>