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17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90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46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89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08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49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763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14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556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722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441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D3E24-6286-4F5F-B4A7-B29F719D365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5C103-89FB-4F56-A781-2C25F90121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79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8064896" cy="5904656"/>
          </a:xfrm>
        </p:spPr>
        <p:txBody>
          <a:bodyPr>
            <a:normAutofit fontScale="85000" lnSpcReduction="20000"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Katemwa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wandi</a:t>
            </a:r>
            <a:r>
              <a:rPr lang="en-GB" sz="4000" b="1" dirty="0" smtClean="0">
                <a:solidFill>
                  <a:schemeClr val="tx1"/>
                </a:solidFill>
              </a:rPr>
              <a:t>  # 98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Jesus, Lover of my Soul</a:t>
            </a:r>
          </a:p>
          <a:p>
            <a:endParaRPr lang="en-GB" sz="40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Katemwa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wandi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Leka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njise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kuli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Mabimbi</a:t>
            </a:r>
            <a:r>
              <a:rPr lang="en-GB" sz="4000" b="1" dirty="0" smtClean="0">
                <a:solidFill>
                  <a:schemeClr val="tx1"/>
                </a:solidFill>
              </a:rPr>
              <a:t> ne </a:t>
            </a:r>
            <a:r>
              <a:rPr lang="en-GB" sz="4000" b="1" dirty="0" err="1" smtClean="0">
                <a:solidFill>
                  <a:schemeClr val="tx1"/>
                </a:solidFill>
              </a:rPr>
              <a:t>cipupu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Filepano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kung’ansha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Mumfise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Katula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Mabimbi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yapitepo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smtClean="0">
                <a:solidFill>
                  <a:schemeClr val="tx1"/>
                </a:solidFill>
              </a:rPr>
              <a:t>Na mu </a:t>
            </a:r>
            <a:r>
              <a:rPr lang="en-GB" sz="4000" b="1" dirty="0" err="1" smtClean="0">
                <a:solidFill>
                  <a:schemeClr val="tx1"/>
                </a:solidFill>
              </a:rPr>
              <a:t>lupusukilo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Mwingandama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mpela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</a:p>
          <a:p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402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4000" b="1" dirty="0" err="1" smtClean="0"/>
              <a:t>Kafwa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umbi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nshikwete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smtClean="0"/>
              <a:t>Kano </a:t>
            </a:r>
            <a:r>
              <a:rPr lang="en-GB" sz="4000" b="1" dirty="0" err="1" smtClean="0"/>
              <a:t>imwe</a:t>
            </a:r>
            <a:r>
              <a:rPr lang="en-GB" sz="4000" b="1" dirty="0" smtClean="0"/>
              <a:t>, </a:t>
            </a:r>
            <a:r>
              <a:rPr lang="en-GB" sz="4000" b="1" dirty="0" err="1" smtClean="0"/>
              <a:t>mwe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Mfumu</a:t>
            </a:r>
            <a:r>
              <a:rPr lang="en-GB" sz="4000" b="1" dirty="0" smtClean="0"/>
              <a:t>;</a:t>
            </a:r>
          </a:p>
          <a:p>
            <a:pPr marL="0" indent="0" algn="ctr">
              <a:buNone/>
            </a:pPr>
            <a:r>
              <a:rPr lang="en-GB" sz="4000" b="1" dirty="0" err="1" smtClean="0"/>
              <a:t>Mwinsha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fye</a:t>
            </a:r>
            <a:r>
              <a:rPr lang="en-GB" sz="4000" b="1" dirty="0" smtClean="0"/>
              <a:t>, </a:t>
            </a:r>
            <a:r>
              <a:rPr lang="en-GB" sz="4000" b="1" dirty="0" err="1" smtClean="0"/>
              <a:t>napapata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Mwingansunge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nshiku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pe</a:t>
            </a:r>
            <a:r>
              <a:rPr lang="en-GB" sz="4000" b="1" dirty="0" smtClean="0"/>
              <a:t>.</a:t>
            </a:r>
          </a:p>
          <a:p>
            <a:pPr marL="0" indent="0" algn="ctr">
              <a:buNone/>
            </a:pPr>
            <a:r>
              <a:rPr lang="en-GB" sz="4000" b="1" dirty="0" err="1" smtClean="0"/>
              <a:t>Ndemucetekela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pe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Muli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Katula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wandi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Mutwe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wandi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mucinge</a:t>
            </a:r>
            <a:endParaRPr lang="en-GB" sz="4000" b="1" dirty="0" smtClean="0"/>
          </a:p>
          <a:p>
            <a:pPr marL="0" indent="0" algn="ctr">
              <a:buNone/>
            </a:pPr>
            <a:r>
              <a:rPr lang="en-GB" sz="4000" b="1" dirty="0" smtClean="0"/>
              <a:t>Mu </a:t>
            </a:r>
            <a:r>
              <a:rPr lang="en-GB" sz="4000" b="1" dirty="0" err="1" smtClean="0"/>
              <a:t>cintelelwe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cenu</a:t>
            </a:r>
            <a:r>
              <a:rPr lang="en-GB" sz="4000" b="1" dirty="0" smtClean="0"/>
              <a:t>.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3156485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000" b="1" dirty="0" err="1" smtClean="0"/>
              <a:t>Kristu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ndemufwaisha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smtClean="0"/>
              <a:t>Ni ‘</a:t>
            </a:r>
            <a:r>
              <a:rPr lang="en-GB" sz="4000" b="1" dirty="0" err="1" smtClean="0"/>
              <a:t>mwe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ntulo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ya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fyonse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Maka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ya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bafililwa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smtClean="0"/>
              <a:t>No </a:t>
            </a:r>
            <a:r>
              <a:rPr lang="en-GB" sz="4000" b="1" dirty="0" err="1" smtClean="0"/>
              <a:t>muti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wa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balwala</a:t>
            </a:r>
            <a:r>
              <a:rPr lang="en-GB" sz="4000" b="1" dirty="0" smtClean="0"/>
              <a:t>.</a:t>
            </a:r>
          </a:p>
          <a:p>
            <a:pPr marL="0" indent="0" algn="ctr">
              <a:buNone/>
            </a:pPr>
            <a:r>
              <a:rPr lang="en-GB" sz="4000" b="1" dirty="0" err="1" smtClean="0"/>
              <a:t>Shina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lyenu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lisuma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Ine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muntu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wabipa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Ninjisula</a:t>
            </a:r>
            <a:r>
              <a:rPr lang="en-GB" sz="4000" b="1" dirty="0" smtClean="0"/>
              <a:t> no </a:t>
            </a:r>
            <a:r>
              <a:rPr lang="en-GB" sz="4000" b="1" dirty="0" err="1" smtClean="0"/>
              <a:t>bubi</a:t>
            </a:r>
            <a:endParaRPr lang="en-GB" sz="4000" b="1" dirty="0" smtClean="0"/>
          </a:p>
          <a:p>
            <a:pPr marL="0" indent="0" algn="ctr">
              <a:buNone/>
            </a:pPr>
            <a:r>
              <a:rPr lang="en-GB" sz="4000" b="1" dirty="0" err="1" smtClean="0"/>
              <a:t>Imwe</a:t>
            </a:r>
            <a:r>
              <a:rPr lang="en-GB" sz="4000" b="1" dirty="0" smtClean="0"/>
              <a:t> cine, </a:t>
            </a:r>
            <a:r>
              <a:rPr lang="en-GB" sz="4000" b="1" dirty="0" err="1" smtClean="0"/>
              <a:t>cikuku</a:t>
            </a:r>
            <a:r>
              <a:rPr lang="en-GB" sz="4000" b="1" dirty="0" smtClean="0"/>
              <a:t>.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3922633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dirty="0" err="1" smtClean="0"/>
              <a:t>Luse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lwenu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lwafula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Lwa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kunsamba</a:t>
            </a:r>
            <a:r>
              <a:rPr lang="en-GB" sz="4000" b="1" dirty="0" smtClean="0"/>
              <a:t> ne </a:t>
            </a:r>
            <a:r>
              <a:rPr lang="en-GB" sz="4000" b="1" dirty="0" err="1" smtClean="0"/>
              <a:t>mubi</a:t>
            </a:r>
            <a:r>
              <a:rPr lang="en-GB" sz="4000" b="1" dirty="0" smtClean="0"/>
              <a:t>;</a:t>
            </a:r>
          </a:p>
          <a:p>
            <a:pPr marL="0" indent="0" algn="ctr">
              <a:buNone/>
            </a:pPr>
            <a:r>
              <a:rPr lang="en-GB" sz="4000" b="1" dirty="0" err="1" smtClean="0"/>
              <a:t>Lwise</a:t>
            </a:r>
            <a:r>
              <a:rPr lang="en-GB" sz="4000" b="1" dirty="0" smtClean="0"/>
              <a:t>, </a:t>
            </a:r>
            <a:r>
              <a:rPr lang="en-GB" sz="4000" b="1" dirty="0" err="1" smtClean="0"/>
              <a:t>lunsambe</a:t>
            </a:r>
            <a:r>
              <a:rPr lang="en-GB" sz="4000" b="1" dirty="0" smtClean="0"/>
              <a:t> tutu,</a:t>
            </a:r>
          </a:p>
          <a:p>
            <a:pPr marL="0" indent="0" algn="ctr">
              <a:buNone/>
            </a:pPr>
            <a:r>
              <a:rPr lang="en-GB" sz="4000" b="1" dirty="0" err="1" smtClean="0"/>
              <a:t>Lumbutisho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mutima</a:t>
            </a:r>
            <a:r>
              <a:rPr lang="en-GB" sz="4000" b="1" dirty="0" smtClean="0"/>
              <a:t>.</a:t>
            </a:r>
          </a:p>
          <a:p>
            <a:pPr marL="0" indent="0" algn="ctr">
              <a:buNone/>
            </a:pPr>
            <a:r>
              <a:rPr lang="en-GB" sz="4000" b="1" dirty="0" smtClean="0"/>
              <a:t>Ni ‘</a:t>
            </a:r>
            <a:r>
              <a:rPr lang="en-GB" sz="4000" b="1" dirty="0" err="1" smtClean="0"/>
              <a:t>mwe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ntulo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ya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mweo</a:t>
            </a:r>
            <a:r>
              <a:rPr lang="en-GB" sz="4000" b="1" dirty="0" smtClean="0"/>
              <a:t>,</a:t>
            </a:r>
          </a:p>
          <a:p>
            <a:pPr marL="0" indent="0" algn="ctr">
              <a:buNone/>
            </a:pPr>
            <a:r>
              <a:rPr lang="en-GB" sz="4000" b="1" dirty="0" err="1" smtClean="0"/>
              <a:t>Nkanwa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yengi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kuli</a:t>
            </a:r>
            <a:r>
              <a:rPr lang="en-GB" sz="4000" b="1" dirty="0" smtClean="0"/>
              <a:t> ‘</a:t>
            </a:r>
            <a:r>
              <a:rPr lang="en-GB" sz="4000" b="1" dirty="0" err="1" smtClean="0"/>
              <a:t>mwe</a:t>
            </a:r>
            <a:r>
              <a:rPr lang="en-GB" sz="4000" b="1" dirty="0" smtClean="0"/>
              <a:t>;</a:t>
            </a:r>
          </a:p>
          <a:p>
            <a:pPr marL="0" indent="0" algn="ctr">
              <a:buNone/>
            </a:pPr>
            <a:r>
              <a:rPr lang="en-GB" sz="4000" b="1" dirty="0" err="1" smtClean="0"/>
              <a:t>Fukauka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muli</a:t>
            </a:r>
            <a:r>
              <a:rPr lang="en-GB" sz="4000" b="1" dirty="0" smtClean="0"/>
              <a:t> ‘ne,</a:t>
            </a:r>
          </a:p>
          <a:p>
            <a:pPr marL="0" indent="0" algn="ctr">
              <a:buNone/>
            </a:pPr>
            <a:r>
              <a:rPr lang="en-GB" sz="4000" b="1" dirty="0" err="1" smtClean="0"/>
              <a:t>Mweo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ushipelela</a:t>
            </a:r>
            <a:r>
              <a:rPr lang="en-GB" sz="4000" b="1" smtClean="0"/>
              <a:t>.</a:t>
            </a:r>
            <a:endParaRPr lang="en-GB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4280432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146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3</cp:revision>
  <dcterms:created xsi:type="dcterms:W3CDTF">2015-01-06T07:58:32Z</dcterms:created>
  <dcterms:modified xsi:type="dcterms:W3CDTF">2015-01-06T08:20:40Z</dcterms:modified>
</cp:coreProperties>
</file>