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2C50F-0674-433E-9C95-E2FD8E5FC921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D6544-DBD1-41C9-AE75-BECEABD125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35627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2C50F-0674-433E-9C95-E2FD8E5FC921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D6544-DBD1-41C9-AE75-BECEABD125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69216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2C50F-0674-433E-9C95-E2FD8E5FC921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D6544-DBD1-41C9-AE75-BECEABD125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3378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2C50F-0674-433E-9C95-E2FD8E5FC921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D6544-DBD1-41C9-AE75-BECEABD125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4188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2C50F-0674-433E-9C95-E2FD8E5FC921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D6544-DBD1-41C9-AE75-BECEABD125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58597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2C50F-0674-433E-9C95-E2FD8E5FC921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D6544-DBD1-41C9-AE75-BECEABD125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049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2C50F-0674-433E-9C95-E2FD8E5FC921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D6544-DBD1-41C9-AE75-BECEABD125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9152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2C50F-0674-433E-9C95-E2FD8E5FC921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D6544-DBD1-41C9-AE75-BECEABD125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8673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2C50F-0674-433E-9C95-E2FD8E5FC921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D6544-DBD1-41C9-AE75-BECEABD125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05182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2C50F-0674-433E-9C95-E2FD8E5FC921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D6544-DBD1-41C9-AE75-BECEABD125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92652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2C50F-0674-433E-9C95-E2FD8E5FC921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D6544-DBD1-41C9-AE75-BECEABD125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2294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52C50F-0674-433E-9C95-E2FD8E5FC921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0D6544-DBD1-41C9-AE75-BECEABD125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2543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1560" y="692696"/>
            <a:ext cx="7848872" cy="4946104"/>
          </a:xfrm>
        </p:spPr>
        <p:txBody>
          <a:bodyPr>
            <a:normAutofit/>
          </a:bodyPr>
          <a:lstStyle/>
          <a:p>
            <a:r>
              <a:rPr lang="en-GB" sz="4000" b="1" dirty="0" err="1" smtClean="0">
                <a:solidFill>
                  <a:schemeClr val="tx1"/>
                </a:solidFill>
              </a:rPr>
              <a:t>Kulyu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bwite</a:t>
            </a:r>
            <a:r>
              <a:rPr lang="en-GB" sz="4000" b="1" dirty="0" smtClean="0">
                <a:solidFill>
                  <a:schemeClr val="tx1"/>
                </a:solidFill>
              </a:rPr>
              <a:t>   #  183</a:t>
            </a:r>
          </a:p>
          <a:p>
            <a:r>
              <a:rPr lang="en-GB" sz="4000" b="1" i="1" dirty="0" smtClean="0">
                <a:solidFill>
                  <a:srgbClr val="FF0000"/>
                </a:solidFill>
              </a:rPr>
              <a:t>There’s a call comes</a:t>
            </a:r>
          </a:p>
          <a:p>
            <a:endParaRPr lang="en-GB" sz="1400" b="1" dirty="0" smtClean="0">
              <a:solidFill>
                <a:schemeClr val="tx1"/>
              </a:solidFill>
            </a:endParaRPr>
          </a:p>
          <a:p>
            <a:r>
              <a:rPr lang="en-GB" sz="4000" b="1" dirty="0" err="1" smtClean="0">
                <a:solidFill>
                  <a:schemeClr val="tx1"/>
                </a:solidFill>
              </a:rPr>
              <a:t>Kulyu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bwite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bulefuma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kwi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shilya</a:t>
            </a:r>
            <a:r>
              <a:rPr lang="en-GB" sz="4000" b="1" dirty="0" smtClean="0">
                <a:solidFill>
                  <a:schemeClr val="tx1"/>
                </a:solidFill>
              </a:rPr>
              <a:t>,</a:t>
            </a:r>
          </a:p>
          <a:p>
            <a:r>
              <a:rPr lang="en-GB" sz="4000" b="1" dirty="0" err="1" smtClean="0">
                <a:solidFill>
                  <a:schemeClr val="tx1"/>
                </a:solidFill>
              </a:rPr>
              <a:t>Leteni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ulubuto</a:t>
            </a:r>
            <a:r>
              <a:rPr lang="en-GB" sz="4000" b="1" dirty="0" smtClean="0">
                <a:solidFill>
                  <a:schemeClr val="tx1"/>
                </a:solidFill>
              </a:rPr>
              <a:t>.</a:t>
            </a:r>
          </a:p>
          <a:p>
            <a:r>
              <a:rPr lang="en-GB" sz="4000" b="1" dirty="0" err="1" smtClean="0">
                <a:solidFill>
                  <a:schemeClr val="tx1"/>
                </a:solidFill>
              </a:rPr>
              <a:t>Kulya</a:t>
            </a:r>
            <a:r>
              <a:rPr lang="en-GB" sz="4000" b="1" dirty="0" smtClean="0">
                <a:solidFill>
                  <a:schemeClr val="tx1"/>
                </a:solidFill>
              </a:rPr>
              <a:t> bantu </a:t>
            </a:r>
            <a:r>
              <a:rPr lang="en-GB" sz="4000" b="1" dirty="0" err="1" smtClean="0">
                <a:solidFill>
                  <a:schemeClr val="tx1"/>
                </a:solidFill>
              </a:rPr>
              <a:t>ba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kuyapokolola</a:t>
            </a:r>
            <a:endParaRPr lang="en-GB" sz="4000" b="1" dirty="0" smtClean="0">
              <a:solidFill>
                <a:schemeClr val="tx1"/>
              </a:solidFill>
            </a:endParaRPr>
          </a:p>
          <a:p>
            <a:r>
              <a:rPr lang="en-GB" sz="4000" b="1" dirty="0" err="1" smtClean="0">
                <a:solidFill>
                  <a:schemeClr val="tx1"/>
                </a:solidFill>
              </a:rPr>
              <a:t>Leteni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ulubuto</a:t>
            </a:r>
            <a:r>
              <a:rPr lang="en-GB" sz="4000" b="1" dirty="0" smtClean="0">
                <a:solidFill>
                  <a:schemeClr val="tx1"/>
                </a:solidFill>
              </a:rPr>
              <a:t>.</a:t>
            </a:r>
            <a:endParaRPr lang="en-GB" sz="4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13728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i="1" dirty="0" err="1" smtClean="0"/>
              <a:t>Lubuto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lwe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landwe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lisuma</a:t>
            </a:r>
            <a:endParaRPr lang="en-GB" sz="4400" b="1" i="1" dirty="0" smtClean="0"/>
          </a:p>
          <a:p>
            <a:pPr marL="0" indent="0" algn="ctr">
              <a:buNone/>
            </a:pPr>
            <a:r>
              <a:rPr lang="en-GB" sz="4400" b="1" i="1" dirty="0" err="1" smtClean="0"/>
              <a:t>Lubalikile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konse</a:t>
            </a:r>
            <a:r>
              <a:rPr lang="en-GB" sz="4400" b="1" i="1" dirty="0" smtClean="0"/>
              <a:t>.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Lubuto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lwe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landwe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lisuma</a:t>
            </a:r>
            <a:r>
              <a:rPr lang="en-GB" sz="4400" b="1" i="1" dirty="0" smtClean="0"/>
              <a:t> 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Lubalike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pe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na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pe</a:t>
            </a:r>
            <a:r>
              <a:rPr lang="en-GB" sz="4400" b="1" i="1" dirty="0" smtClean="0"/>
              <a:t>.</a:t>
            </a:r>
            <a:endParaRPr lang="en-GB" sz="4400" b="1" i="1" dirty="0"/>
          </a:p>
        </p:txBody>
      </p:sp>
    </p:spTree>
    <p:extLst>
      <p:ext uri="{BB962C8B-B14F-4D97-AF65-F5344CB8AC3E}">
        <p14:creationId xmlns:p14="http://schemas.microsoft.com/office/powerpoint/2010/main" val="41552458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dirty="0" smtClean="0"/>
              <a:t>Ili </a:t>
            </a:r>
            <a:r>
              <a:rPr lang="en-GB" sz="4400" b="1" dirty="0" err="1" smtClean="0"/>
              <a:t>shiwi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lya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ku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Makedoniya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err="1" smtClean="0"/>
              <a:t>Leteni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ulubuto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smtClean="0"/>
              <a:t>No </a:t>
            </a:r>
            <a:r>
              <a:rPr lang="en-GB" sz="4400" b="1" dirty="0" err="1" smtClean="0"/>
              <a:t>bupe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bwesu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twakulatambika</a:t>
            </a:r>
            <a:endParaRPr lang="en-GB" sz="4400" b="1" dirty="0" smtClean="0"/>
          </a:p>
          <a:p>
            <a:pPr marL="0" indent="0" algn="ctr">
              <a:buNone/>
            </a:pPr>
            <a:r>
              <a:rPr lang="en-GB" sz="4400" b="1" dirty="0" err="1" smtClean="0"/>
              <a:t>Leteni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ulubuto</a:t>
            </a:r>
            <a:r>
              <a:rPr lang="en-GB" sz="4400" b="1" dirty="0" smtClean="0"/>
              <a:t>.</a:t>
            </a: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566326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i="1" dirty="0" err="1" smtClean="0"/>
              <a:t>Lubuto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lwe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landwe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lisuma</a:t>
            </a:r>
            <a:endParaRPr lang="en-GB" sz="4400" b="1" i="1" dirty="0" smtClean="0"/>
          </a:p>
          <a:p>
            <a:pPr marL="0" indent="0" algn="ctr">
              <a:buNone/>
            </a:pPr>
            <a:r>
              <a:rPr lang="en-GB" sz="4400" b="1" i="1" dirty="0" err="1" smtClean="0"/>
              <a:t>Lubalikile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konse</a:t>
            </a:r>
            <a:r>
              <a:rPr lang="en-GB" sz="4400" b="1" i="1" dirty="0" smtClean="0"/>
              <a:t>.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Lubuto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lwe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landwe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lisuma</a:t>
            </a:r>
            <a:r>
              <a:rPr lang="en-GB" sz="4400" b="1" i="1" dirty="0" smtClean="0"/>
              <a:t> 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Lubalike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pe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na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pe</a:t>
            </a:r>
            <a:r>
              <a:rPr lang="en-GB" sz="4400" b="1" i="1" dirty="0" smtClean="0"/>
              <a:t>.</a:t>
            </a:r>
          </a:p>
          <a:p>
            <a:pPr marL="0" indent="0" algn="ctr">
              <a:buNone/>
            </a:pP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7109660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dirty="0" err="1" smtClean="0"/>
              <a:t>Icikuku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ca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kwa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Yesu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cise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pe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err="1" smtClean="0"/>
              <a:t>Tutume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ulubuto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smtClean="0"/>
              <a:t>Ne </a:t>
            </a:r>
            <a:r>
              <a:rPr lang="en-GB" sz="4400" b="1" dirty="0" err="1" smtClean="0"/>
              <a:t>misango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ya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kwa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Yesu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ibe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fye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err="1" smtClean="0"/>
              <a:t>Tutume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ulubuto</a:t>
            </a:r>
            <a:r>
              <a:rPr lang="en-GB" sz="4400" b="1" dirty="0" smtClean="0"/>
              <a:t>.</a:t>
            </a: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13891663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i="1" dirty="0" err="1" smtClean="0"/>
              <a:t>Lubuto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lwe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landwe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lisuma</a:t>
            </a:r>
            <a:endParaRPr lang="en-GB" sz="4400" b="1" i="1" dirty="0" smtClean="0"/>
          </a:p>
          <a:p>
            <a:pPr marL="0" indent="0" algn="ctr">
              <a:buNone/>
            </a:pPr>
            <a:r>
              <a:rPr lang="en-GB" sz="4400" b="1" i="1" dirty="0" err="1" smtClean="0"/>
              <a:t>Lubalikile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konse</a:t>
            </a:r>
            <a:r>
              <a:rPr lang="en-GB" sz="4400" b="1" i="1" dirty="0" smtClean="0"/>
              <a:t>.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Lubuto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lwe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landwe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lisuma</a:t>
            </a:r>
            <a:r>
              <a:rPr lang="en-GB" sz="4400" b="1" i="1" dirty="0" smtClean="0"/>
              <a:t> 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Lubalike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pe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na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pe</a:t>
            </a:r>
            <a:r>
              <a:rPr lang="en-GB" sz="4400" b="1" i="1" dirty="0" smtClean="0"/>
              <a:t>.</a:t>
            </a:r>
          </a:p>
          <a:p>
            <a:pPr marL="0" indent="0" algn="ctr">
              <a:buNone/>
            </a:pP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28977091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dirty="0" err="1" smtClean="0"/>
              <a:t>Twinenuka</a:t>
            </a:r>
            <a:r>
              <a:rPr lang="en-GB" sz="4400" b="1" dirty="0" smtClean="0"/>
              <a:t> mu </a:t>
            </a:r>
            <a:r>
              <a:rPr lang="en-GB" sz="4400" b="1" dirty="0" err="1" smtClean="0"/>
              <a:t>kubombe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milimo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err="1" smtClean="0"/>
              <a:t>Tutume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ulubuto</a:t>
            </a:r>
            <a:r>
              <a:rPr lang="en-GB" sz="4400" b="1" dirty="0" smtClean="0"/>
              <a:t>.</a:t>
            </a:r>
          </a:p>
          <a:p>
            <a:pPr marL="0" indent="0" algn="ctr">
              <a:buNone/>
            </a:pPr>
            <a:r>
              <a:rPr lang="en-GB" sz="4400" b="1" dirty="0" err="1" smtClean="0"/>
              <a:t>Tulonganya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ba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kwingila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kwa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Yesu</a:t>
            </a:r>
            <a:endParaRPr lang="en-GB" sz="4400" b="1" dirty="0" smtClean="0"/>
          </a:p>
          <a:p>
            <a:pPr marL="0" indent="0" algn="ctr">
              <a:buNone/>
            </a:pPr>
            <a:r>
              <a:rPr lang="en-GB" sz="4400" b="1" dirty="0" err="1" smtClean="0"/>
              <a:t>Tutume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ulubuto</a:t>
            </a:r>
            <a:r>
              <a:rPr lang="en-GB" sz="4400" b="1" dirty="0" smtClean="0"/>
              <a:t>.</a:t>
            </a: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3630605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i="1" dirty="0" err="1" smtClean="0"/>
              <a:t>Lubuto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lwe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landwe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lisuma</a:t>
            </a:r>
            <a:endParaRPr lang="en-GB" sz="4400" b="1" i="1" dirty="0" smtClean="0"/>
          </a:p>
          <a:p>
            <a:pPr marL="0" indent="0" algn="ctr">
              <a:buNone/>
            </a:pPr>
            <a:r>
              <a:rPr lang="en-GB" sz="4400" b="1" i="1" dirty="0" err="1" smtClean="0"/>
              <a:t>Lubalikile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konse</a:t>
            </a:r>
            <a:r>
              <a:rPr lang="en-GB" sz="4400" b="1" i="1" dirty="0" smtClean="0"/>
              <a:t>.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Lubuto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lwe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landwe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lisuma</a:t>
            </a:r>
            <a:r>
              <a:rPr lang="en-GB" sz="4400" b="1" i="1" dirty="0" smtClean="0"/>
              <a:t> 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Lubalike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pe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na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pe</a:t>
            </a:r>
            <a:r>
              <a:rPr lang="en-GB" sz="4400" b="1" i="1" dirty="0" smtClean="0"/>
              <a:t>.</a:t>
            </a:r>
          </a:p>
          <a:p>
            <a:pPr marL="0" indent="0" algn="ctr">
              <a:buNone/>
            </a:pPr>
            <a:r>
              <a:rPr lang="en-GB" sz="4400" b="1" smtClean="0"/>
              <a:t>___</a:t>
            </a:r>
            <a:endParaRPr lang="en-GB" sz="4400" b="1"/>
          </a:p>
        </p:txBody>
      </p:sp>
    </p:spTree>
    <p:extLst>
      <p:ext uri="{BB962C8B-B14F-4D97-AF65-F5344CB8AC3E}">
        <p14:creationId xmlns:p14="http://schemas.microsoft.com/office/powerpoint/2010/main" val="17416331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142</Words>
  <Application>Microsoft Office PowerPoint</Application>
  <PresentationFormat>On-screen Show (4:3)</PresentationFormat>
  <Paragraphs>36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Jonah</dc:creator>
  <cp:lastModifiedBy>Jonah</cp:lastModifiedBy>
  <cp:revision>3</cp:revision>
  <dcterms:created xsi:type="dcterms:W3CDTF">2015-01-06T13:14:59Z</dcterms:created>
  <dcterms:modified xsi:type="dcterms:W3CDTF">2015-01-06T13:34:20Z</dcterms:modified>
</cp:coreProperties>
</file>