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2B3DD-8042-426D-800D-F76C9E1E42B2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9D40E-4DCF-40E5-8128-B0ECB15BFE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33684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2B3DD-8042-426D-800D-F76C9E1E42B2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9D40E-4DCF-40E5-8128-B0ECB15BFE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19646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2B3DD-8042-426D-800D-F76C9E1E42B2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9D40E-4DCF-40E5-8128-B0ECB15BFE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688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2B3DD-8042-426D-800D-F76C9E1E42B2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9D40E-4DCF-40E5-8128-B0ECB15BFE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04160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2B3DD-8042-426D-800D-F76C9E1E42B2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9D40E-4DCF-40E5-8128-B0ECB15BFE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31497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2B3DD-8042-426D-800D-F76C9E1E42B2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9D40E-4DCF-40E5-8128-B0ECB15BFE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2601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2B3DD-8042-426D-800D-F76C9E1E42B2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9D40E-4DCF-40E5-8128-B0ECB15BFE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43024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2B3DD-8042-426D-800D-F76C9E1E42B2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9D40E-4DCF-40E5-8128-B0ECB15BFE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13378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2B3DD-8042-426D-800D-F76C9E1E42B2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9D40E-4DCF-40E5-8128-B0ECB15BFE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4997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2B3DD-8042-426D-800D-F76C9E1E42B2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9D40E-4DCF-40E5-8128-B0ECB15BFE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47441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2B3DD-8042-426D-800D-F76C9E1E42B2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9D40E-4DCF-40E5-8128-B0ECB15BFE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87776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62B3DD-8042-426D-800D-F76C9E1E42B2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C9D40E-4DCF-40E5-8128-B0ECB15BFE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66798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620688"/>
            <a:ext cx="8136904" cy="5760640"/>
          </a:xfrm>
        </p:spPr>
        <p:txBody>
          <a:bodyPr>
            <a:normAutofit/>
          </a:bodyPr>
          <a:lstStyle/>
          <a:p>
            <a:r>
              <a:rPr lang="en-GB" sz="4000" b="1" dirty="0" err="1" smtClean="0">
                <a:solidFill>
                  <a:schemeClr val="tx1"/>
                </a:solidFill>
              </a:rPr>
              <a:t>Mwe</a:t>
            </a:r>
            <a:r>
              <a:rPr lang="en-GB" sz="4000" b="1" dirty="0" smtClean="0">
                <a:solidFill>
                  <a:schemeClr val="tx1"/>
                </a:solidFill>
              </a:rPr>
              <a:t> Tata  # 172</a:t>
            </a:r>
          </a:p>
          <a:p>
            <a:r>
              <a:rPr lang="en-GB" sz="4000" b="1" i="1" dirty="0" smtClean="0">
                <a:solidFill>
                  <a:srgbClr val="FF0000"/>
                </a:solidFill>
              </a:rPr>
              <a:t>Our Father</a:t>
            </a:r>
          </a:p>
          <a:p>
            <a:endParaRPr lang="en-GB" sz="1400" b="1" dirty="0">
              <a:solidFill>
                <a:schemeClr val="tx1"/>
              </a:solidFill>
            </a:endParaRPr>
          </a:p>
          <a:p>
            <a:r>
              <a:rPr lang="en-GB" sz="4000" b="1" dirty="0" err="1" smtClean="0">
                <a:solidFill>
                  <a:schemeClr val="tx1"/>
                </a:solidFill>
              </a:rPr>
              <a:t>Mwe</a:t>
            </a:r>
            <a:r>
              <a:rPr lang="en-GB" sz="4000" b="1" dirty="0" smtClean="0">
                <a:solidFill>
                  <a:schemeClr val="tx1"/>
                </a:solidFill>
              </a:rPr>
              <a:t> Tata, </a:t>
            </a:r>
            <a:r>
              <a:rPr lang="en-GB" sz="4000" b="1" dirty="0" err="1" smtClean="0">
                <a:solidFill>
                  <a:schemeClr val="tx1"/>
                </a:solidFill>
              </a:rPr>
              <a:t>mwe</a:t>
            </a:r>
            <a:r>
              <a:rPr lang="en-GB" sz="4000" b="1" dirty="0" smtClean="0">
                <a:solidFill>
                  <a:schemeClr val="tx1"/>
                </a:solidFill>
              </a:rPr>
              <a:t> Tata </a:t>
            </a:r>
            <a:r>
              <a:rPr lang="en-GB" sz="4000" b="1" dirty="0" err="1" smtClean="0">
                <a:solidFill>
                  <a:schemeClr val="tx1"/>
                </a:solidFill>
              </a:rPr>
              <a:t>tuli</a:t>
            </a:r>
            <a:r>
              <a:rPr lang="en-GB" sz="4000" b="1" dirty="0" smtClean="0">
                <a:solidFill>
                  <a:schemeClr val="tx1"/>
                </a:solidFill>
              </a:rPr>
              <a:t> </a:t>
            </a:r>
            <a:r>
              <a:rPr lang="en-GB" sz="4000" b="1" dirty="0" err="1" smtClean="0">
                <a:solidFill>
                  <a:schemeClr val="tx1"/>
                </a:solidFill>
              </a:rPr>
              <a:t>pano</a:t>
            </a:r>
            <a:endParaRPr lang="en-GB" sz="4000" b="1" dirty="0" smtClean="0">
              <a:solidFill>
                <a:schemeClr val="tx1"/>
              </a:solidFill>
            </a:endParaRPr>
          </a:p>
          <a:p>
            <a:r>
              <a:rPr lang="en-GB" sz="4000" b="1" dirty="0" smtClean="0">
                <a:solidFill>
                  <a:schemeClr val="tx1"/>
                </a:solidFill>
              </a:rPr>
              <a:t>Ku </a:t>
            </a:r>
            <a:r>
              <a:rPr lang="en-GB" sz="4000" b="1" dirty="0" err="1" smtClean="0">
                <a:solidFill>
                  <a:schemeClr val="tx1"/>
                </a:solidFill>
              </a:rPr>
              <a:t>kulumbanye</a:t>
            </a:r>
            <a:r>
              <a:rPr lang="en-GB" sz="4000" b="1" dirty="0" smtClean="0">
                <a:solidFill>
                  <a:schemeClr val="tx1"/>
                </a:solidFill>
              </a:rPr>
              <a:t> </a:t>
            </a:r>
            <a:r>
              <a:rPr lang="en-GB" sz="4000" b="1" dirty="0" err="1" smtClean="0">
                <a:solidFill>
                  <a:schemeClr val="tx1"/>
                </a:solidFill>
              </a:rPr>
              <a:t>shina</a:t>
            </a:r>
            <a:r>
              <a:rPr lang="en-GB" sz="4000" b="1" dirty="0" smtClean="0">
                <a:solidFill>
                  <a:schemeClr val="tx1"/>
                </a:solidFill>
              </a:rPr>
              <a:t> </a:t>
            </a:r>
            <a:r>
              <a:rPr lang="en-GB" sz="4000" b="1" dirty="0" err="1" smtClean="0">
                <a:solidFill>
                  <a:schemeClr val="tx1"/>
                </a:solidFill>
              </a:rPr>
              <a:t>lyenu</a:t>
            </a:r>
            <a:r>
              <a:rPr lang="en-GB" sz="4000" b="1" dirty="0" smtClean="0">
                <a:solidFill>
                  <a:schemeClr val="tx1"/>
                </a:solidFill>
              </a:rPr>
              <a:t>.</a:t>
            </a:r>
          </a:p>
          <a:p>
            <a:endParaRPr lang="en-GB" sz="4000" b="1" dirty="0" smtClean="0">
              <a:solidFill>
                <a:schemeClr val="tx1"/>
              </a:solidFill>
            </a:endParaRPr>
          </a:p>
          <a:p>
            <a:r>
              <a:rPr lang="en-GB" sz="4000" b="1" dirty="0" err="1" smtClean="0">
                <a:solidFill>
                  <a:schemeClr val="tx1"/>
                </a:solidFill>
              </a:rPr>
              <a:t>Natumfwa</a:t>
            </a:r>
            <a:r>
              <a:rPr lang="en-GB" sz="4000" b="1" dirty="0" smtClean="0">
                <a:solidFill>
                  <a:schemeClr val="tx1"/>
                </a:solidFill>
              </a:rPr>
              <a:t>, </a:t>
            </a:r>
            <a:r>
              <a:rPr lang="en-GB" sz="4000" b="1" dirty="0" err="1" smtClean="0">
                <a:solidFill>
                  <a:schemeClr val="tx1"/>
                </a:solidFill>
              </a:rPr>
              <a:t>natumfwa</a:t>
            </a:r>
            <a:r>
              <a:rPr lang="en-GB" sz="4000" b="1" dirty="0" smtClean="0">
                <a:solidFill>
                  <a:schemeClr val="tx1"/>
                </a:solidFill>
              </a:rPr>
              <a:t> </a:t>
            </a:r>
            <a:r>
              <a:rPr lang="en-GB" sz="4000" b="1" dirty="0" err="1" smtClean="0">
                <a:solidFill>
                  <a:schemeClr val="tx1"/>
                </a:solidFill>
              </a:rPr>
              <a:t>ukulila</a:t>
            </a:r>
            <a:endParaRPr lang="en-GB" sz="4000" b="1" dirty="0" smtClean="0">
              <a:solidFill>
                <a:schemeClr val="tx1"/>
              </a:solidFill>
            </a:endParaRPr>
          </a:p>
          <a:p>
            <a:r>
              <a:rPr lang="en-GB" sz="4000" b="1" dirty="0" err="1" smtClean="0">
                <a:solidFill>
                  <a:schemeClr val="tx1"/>
                </a:solidFill>
              </a:rPr>
              <a:t>Kwa</a:t>
            </a:r>
            <a:r>
              <a:rPr lang="en-GB" sz="4000" b="1" dirty="0" smtClean="0">
                <a:solidFill>
                  <a:schemeClr val="tx1"/>
                </a:solidFill>
              </a:rPr>
              <a:t> </a:t>
            </a:r>
            <a:r>
              <a:rPr lang="en-GB" sz="4000" b="1" dirty="0" err="1" smtClean="0">
                <a:solidFill>
                  <a:schemeClr val="tx1"/>
                </a:solidFill>
              </a:rPr>
              <a:t>bantwa</a:t>
            </a:r>
            <a:r>
              <a:rPr lang="en-GB" sz="4000" b="1" dirty="0" smtClean="0">
                <a:solidFill>
                  <a:schemeClr val="tx1"/>
                </a:solidFill>
              </a:rPr>
              <a:t> </a:t>
            </a:r>
            <a:r>
              <a:rPr lang="en-GB" sz="4000" b="1" dirty="0" err="1" smtClean="0">
                <a:solidFill>
                  <a:schemeClr val="tx1"/>
                </a:solidFill>
              </a:rPr>
              <a:t>babulo</a:t>
            </a:r>
            <a:r>
              <a:rPr lang="en-GB" sz="4000" b="1" dirty="0" smtClean="0">
                <a:solidFill>
                  <a:schemeClr val="tx1"/>
                </a:solidFill>
              </a:rPr>
              <a:t> </a:t>
            </a:r>
            <a:r>
              <a:rPr lang="en-GB" sz="4000" b="1" dirty="0" err="1" smtClean="0">
                <a:solidFill>
                  <a:schemeClr val="tx1"/>
                </a:solidFill>
              </a:rPr>
              <a:t>kwishiba</a:t>
            </a:r>
            <a:r>
              <a:rPr lang="en-GB" sz="4000" b="1" dirty="0" smtClean="0">
                <a:solidFill>
                  <a:schemeClr val="tx1"/>
                </a:solidFill>
              </a:rPr>
              <a:t>.</a:t>
            </a:r>
            <a:endParaRPr lang="en-GB" sz="4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56558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5"/>
            <a:ext cx="8229600" cy="468052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000" b="1" dirty="0" err="1" smtClean="0"/>
              <a:t>Balenda</a:t>
            </a:r>
            <a:r>
              <a:rPr lang="en-GB" sz="4000" b="1" dirty="0" smtClean="0"/>
              <a:t>, </a:t>
            </a:r>
            <a:r>
              <a:rPr lang="en-GB" sz="4000" b="1" dirty="0" err="1" smtClean="0"/>
              <a:t>balenda</a:t>
            </a:r>
            <a:r>
              <a:rPr lang="en-GB" sz="4000" b="1" dirty="0" smtClean="0"/>
              <a:t> </a:t>
            </a:r>
            <a:r>
              <a:rPr lang="en-GB" sz="4000" b="1" dirty="0" err="1" smtClean="0"/>
              <a:t>na</a:t>
            </a:r>
            <a:r>
              <a:rPr lang="en-GB" sz="4000" b="1" dirty="0" smtClean="0"/>
              <a:t> mu </a:t>
            </a:r>
            <a:r>
              <a:rPr lang="en-GB" sz="4000" b="1" dirty="0" err="1" smtClean="0"/>
              <a:t>nshila</a:t>
            </a:r>
            <a:endParaRPr lang="en-GB" sz="4000" b="1" dirty="0" smtClean="0"/>
          </a:p>
          <a:p>
            <a:pPr marL="0" indent="0" algn="ctr">
              <a:buNone/>
            </a:pPr>
            <a:r>
              <a:rPr lang="en-GB" sz="4000" b="1" dirty="0" err="1" smtClean="0"/>
              <a:t>Isha</a:t>
            </a:r>
            <a:r>
              <a:rPr lang="en-GB" sz="4000" b="1" dirty="0" smtClean="0"/>
              <a:t> </a:t>
            </a:r>
            <a:r>
              <a:rPr lang="en-GB" sz="4000" b="1" dirty="0" err="1" smtClean="0"/>
              <a:t>kuya</a:t>
            </a:r>
            <a:r>
              <a:rPr lang="en-GB" sz="4000" b="1" dirty="0" smtClean="0"/>
              <a:t> </a:t>
            </a:r>
            <a:r>
              <a:rPr lang="en-GB" sz="4000" b="1" dirty="0" err="1" smtClean="0"/>
              <a:t>ku</a:t>
            </a:r>
            <a:r>
              <a:rPr lang="en-GB" sz="4000" b="1" dirty="0" smtClean="0"/>
              <a:t> </a:t>
            </a:r>
            <a:r>
              <a:rPr lang="en-GB" sz="4000" b="1" dirty="0" err="1" smtClean="0"/>
              <a:t>bonaushi</a:t>
            </a:r>
            <a:r>
              <a:rPr lang="en-GB" sz="4000" b="1" dirty="0" smtClean="0"/>
              <a:t>.</a:t>
            </a:r>
          </a:p>
          <a:p>
            <a:pPr marL="0" indent="0" algn="ctr">
              <a:buNone/>
            </a:pPr>
            <a:endParaRPr lang="en-GB" sz="4000" b="1" dirty="0"/>
          </a:p>
          <a:p>
            <a:pPr marL="0" indent="0" algn="ctr">
              <a:buNone/>
            </a:pPr>
            <a:r>
              <a:rPr lang="en-GB" sz="4000" b="1" dirty="0" err="1" smtClean="0"/>
              <a:t>Mukoshe</a:t>
            </a:r>
            <a:r>
              <a:rPr lang="en-GB" sz="4000" b="1" dirty="0" smtClean="0"/>
              <a:t>, </a:t>
            </a:r>
            <a:r>
              <a:rPr lang="en-GB" sz="4000" b="1" dirty="0" err="1" smtClean="0"/>
              <a:t>mukosha</a:t>
            </a:r>
            <a:r>
              <a:rPr lang="en-GB" sz="4000" b="1" dirty="0" smtClean="0"/>
              <a:t> bantu </a:t>
            </a:r>
            <a:r>
              <a:rPr lang="en-GB" sz="4000" b="1" dirty="0" err="1" smtClean="0"/>
              <a:t>benu</a:t>
            </a:r>
            <a:r>
              <a:rPr lang="en-GB" sz="4000" b="1" dirty="0" smtClean="0"/>
              <a:t>,</a:t>
            </a:r>
          </a:p>
          <a:p>
            <a:pPr marL="0" indent="0" algn="ctr">
              <a:buNone/>
            </a:pPr>
            <a:r>
              <a:rPr lang="en-GB" sz="4000" b="1" dirty="0" err="1" smtClean="0"/>
              <a:t>Kuti</a:t>
            </a:r>
            <a:r>
              <a:rPr lang="en-GB" sz="4000" b="1" dirty="0" smtClean="0"/>
              <a:t> babe </a:t>
            </a:r>
            <a:r>
              <a:rPr lang="en-GB" sz="4000" b="1" dirty="0" err="1" smtClean="0"/>
              <a:t>ni</a:t>
            </a:r>
            <a:r>
              <a:rPr lang="en-GB" sz="4000" b="1" dirty="0" smtClean="0"/>
              <a:t> </a:t>
            </a:r>
            <a:r>
              <a:rPr lang="en-GB" sz="4000" b="1" dirty="0" err="1" smtClean="0"/>
              <a:t>nkombe</a:t>
            </a:r>
            <a:r>
              <a:rPr lang="en-GB" sz="4000" b="1" dirty="0" smtClean="0"/>
              <a:t> </a:t>
            </a:r>
            <a:r>
              <a:rPr lang="en-GB" sz="4000" b="1" dirty="0" err="1" smtClean="0"/>
              <a:t>shenu</a:t>
            </a:r>
            <a:r>
              <a:rPr lang="en-GB" sz="4000" b="1" dirty="0" smtClean="0"/>
              <a:t>.</a:t>
            </a:r>
          </a:p>
          <a:p>
            <a:pPr marL="0" indent="0" algn="ctr">
              <a:buNone/>
            </a:pPr>
            <a:endParaRPr lang="en-GB" sz="4000" b="1" dirty="0"/>
          </a:p>
          <a:p>
            <a:pPr marL="0" indent="0" algn="ctr">
              <a:buNone/>
            </a:pPr>
            <a:endParaRPr lang="en-GB" sz="4000" b="1" dirty="0"/>
          </a:p>
        </p:txBody>
      </p:sp>
    </p:spTree>
    <p:extLst>
      <p:ext uri="{BB962C8B-B14F-4D97-AF65-F5344CB8AC3E}">
        <p14:creationId xmlns:p14="http://schemas.microsoft.com/office/powerpoint/2010/main" val="29006471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000" b="1" dirty="0" err="1" smtClean="0"/>
              <a:t>Mutume</a:t>
            </a:r>
            <a:r>
              <a:rPr lang="en-GB" sz="4000" b="1" dirty="0" smtClean="0"/>
              <a:t>, </a:t>
            </a:r>
            <a:r>
              <a:rPr lang="en-GB" sz="4000" b="1" dirty="0" err="1" smtClean="0"/>
              <a:t>mutumya</a:t>
            </a:r>
            <a:r>
              <a:rPr lang="en-GB" sz="4000" b="1" dirty="0" smtClean="0"/>
              <a:t> </a:t>
            </a:r>
            <a:r>
              <a:rPr lang="en-GB" sz="4000" b="1" dirty="0" err="1" smtClean="0"/>
              <a:t>ba</a:t>
            </a:r>
            <a:r>
              <a:rPr lang="en-GB" sz="4000" b="1" dirty="0" smtClean="0"/>
              <a:t> </a:t>
            </a:r>
            <a:r>
              <a:rPr lang="en-GB" sz="4000" b="1" dirty="0" err="1" smtClean="0"/>
              <a:t>kusosa</a:t>
            </a:r>
            <a:r>
              <a:rPr lang="en-GB" sz="4000" b="1" dirty="0" smtClean="0"/>
              <a:t>,</a:t>
            </a:r>
          </a:p>
          <a:p>
            <a:pPr marL="0" indent="0" algn="ctr">
              <a:buNone/>
            </a:pPr>
            <a:r>
              <a:rPr lang="en-GB" sz="4000" b="1" dirty="0" err="1" smtClean="0"/>
              <a:t>Bashimike</a:t>
            </a:r>
            <a:r>
              <a:rPr lang="en-GB" sz="4000" b="1" dirty="0" smtClean="0"/>
              <a:t> </a:t>
            </a:r>
            <a:r>
              <a:rPr lang="en-GB" sz="4000" b="1" dirty="0" err="1" smtClean="0"/>
              <a:t>landwe</a:t>
            </a:r>
            <a:r>
              <a:rPr lang="en-GB" sz="4000" b="1" dirty="0" smtClean="0"/>
              <a:t> </a:t>
            </a:r>
            <a:r>
              <a:rPr lang="en-GB" sz="4000" b="1" dirty="0" err="1" smtClean="0"/>
              <a:t>lisuma</a:t>
            </a:r>
            <a:r>
              <a:rPr lang="en-GB" sz="4000" b="1" dirty="0" smtClean="0"/>
              <a:t>.</a:t>
            </a:r>
          </a:p>
          <a:p>
            <a:pPr marL="0" indent="0" algn="ctr">
              <a:buNone/>
            </a:pPr>
            <a:endParaRPr lang="en-GB" sz="4000" b="1" dirty="0"/>
          </a:p>
          <a:p>
            <a:pPr marL="0" indent="0" algn="ctr">
              <a:buNone/>
            </a:pPr>
            <a:r>
              <a:rPr lang="en-GB" sz="4000" b="1" dirty="0" err="1" smtClean="0"/>
              <a:t>Bufumu</a:t>
            </a:r>
            <a:r>
              <a:rPr lang="en-GB" sz="4000" b="1" dirty="0" smtClean="0"/>
              <a:t>, </a:t>
            </a:r>
            <a:r>
              <a:rPr lang="en-GB" sz="4000" b="1" dirty="0" err="1" smtClean="0"/>
              <a:t>bufumu</a:t>
            </a:r>
            <a:r>
              <a:rPr lang="en-GB" sz="4000" b="1" dirty="0" smtClean="0"/>
              <a:t> </a:t>
            </a:r>
            <a:r>
              <a:rPr lang="en-GB" sz="4000" b="1" dirty="0" err="1" smtClean="0"/>
              <a:t>bwenu</a:t>
            </a:r>
            <a:r>
              <a:rPr lang="en-GB" sz="4000" b="1" dirty="0" smtClean="0"/>
              <a:t> </a:t>
            </a:r>
            <a:r>
              <a:rPr lang="en-GB" sz="4000" b="1" dirty="0" err="1" smtClean="0"/>
              <a:t>bwise</a:t>
            </a:r>
            <a:endParaRPr lang="en-GB" sz="4000" b="1" dirty="0" smtClean="0"/>
          </a:p>
          <a:p>
            <a:pPr marL="0" indent="0" algn="ctr">
              <a:buNone/>
            </a:pPr>
            <a:r>
              <a:rPr lang="en-GB" sz="4000" b="1" dirty="0" err="1" smtClean="0"/>
              <a:t>Bwangu</a:t>
            </a:r>
            <a:r>
              <a:rPr lang="en-GB" sz="4000" b="1" dirty="0" smtClean="0"/>
              <a:t> </a:t>
            </a:r>
            <a:r>
              <a:rPr lang="en-GB" sz="4000" b="1" dirty="0" err="1" smtClean="0"/>
              <a:t>bwangu</a:t>
            </a:r>
            <a:r>
              <a:rPr lang="en-GB" sz="4000" b="1" dirty="0" smtClean="0"/>
              <a:t> mu </a:t>
            </a:r>
            <a:r>
              <a:rPr lang="en-GB" sz="4000" b="1" dirty="0" err="1" smtClean="0"/>
              <a:t>calo</a:t>
            </a:r>
            <a:r>
              <a:rPr lang="en-GB" sz="4000" b="1" dirty="0" smtClean="0"/>
              <a:t> </a:t>
            </a:r>
            <a:r>
              <a:rPr lang="en-GB" sz="4000" b="1" dirty="0" err="1" smtClean="0"/>
              <a:t>conse</a:t>
            </a:r>
            <a:r>
              <a:rPr lang="en-GB" sz="4000" b="1" dirty="0" smtClean="0"/>
              <a:t>.</a:t>
            </a:r>
          </a:p>
          <a:p>
            <a:pPr marL="0" indent="0" algn="ctr">
              <a:buNone/>
            </a:pPr>
            <a:r>
              <a:rPr lang="en-GB" sz="4000" b="1" smtClean="0"/>
              <a:t>__</a:t>
            </a:r>
            <a:endParaRPr lang="en-GB" sz="4000" b="1" dirty="0"/>
          </a:p>
        </p:txBody>
      </p:sp>
    </p:spTree>
    <p:extLst>
      <p:ext uri="{BB962C8B-B14F-4D97-AF65-F5344CB8AC3E}">
        <p14:creationId xmlns:p14="http://schemas.microsoft.com/office/powerpoint/2010/main" val="11973529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72</Words>
  <Application>Microsoft Office PowerPoint</Application>
  <PresentationFormat>On-screen Show (4:3)</PresentationFormat>
  <Paragraphs>19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Jonah</dc:creator>
  <cp:lastModifiedBy>Jonah</cp:lastModifiedBy>
  <cp:revision>1</cp:revision>
  <dcterms:created xsi:type="dcterms:W3CDTF">2015-01-06T12:38:59Z</dcterms:created>
  <dcterms:modified xsi:type="dcterms:W3CDTF">2015-01-06T12:48:19Z</dcterms:modified>
</cp:coreProperties>
</file>