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4F86E-D3FC-4E5D-A260-49C7CAFB5A7C}" type="datetimeFigureOut">
              <a:rPr lang="en-US" smtClean="0"/>
              <a:t>1/6/2015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60CB1-762D-4C9A-A61E-DC6F413BEC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52980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4F86E-D3FC-4E5D-A260-49C7CAFB5A7C}" type="datetimeFigureOut">
              <a:rPr lang="en-US" smtClean="0"/>
              <a:t>1/6/2015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60CB1-762D-4C9A-A61E-DC6F413BEC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66620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4F86E-D3FC-4E5D-A260-49C7CAFB5A7C}" type="datetimeFigureOut">
              <a:rPr lang="en-US" smtClean="0"/>
              <a:t>1/6/2015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60CB1-762D-4C9A-A61E-DC6F413BEC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43798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4F86E-D3FC-4E5D-A260-49C7CAFB5A7C}" type="datetimeFigureOut">
              <a:rPr lang="en-US" smtClean="0"/>
              <a:t>1/6/2015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60CB1-762D-4C9A-A61E-DC6F413BEC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87368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4F86E-D3FC-4E5D-A260-49C7CAFB5A7C}" type="datetimeFigureOut">
              <a:rPr lang="en-US" smtClean="0"/>
              <a:t>1/6/2015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60CB1-762D-4C9A-A61E-DC6F413BEC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69819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4F86E-D3FC-4E5D-A260-49C7CAFB5A7C}" type="datetimeFigureOut">
              <a:rPr lang="en-US" smtClean="0"/>
              <a:t>1/6/2015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60CB1-762D-4C9A-A61E-DC6F413BEC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01074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4F86E-D3FC-4E5D-A260-49C7CAFB5A7C}" type="datetimeFigureOut">
              <a:rPr lang="en-US" smtClean="0"/>
              <a:t>1/6/2015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60CB1-762D-4C9A-A61E-DC6F413BEC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05146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4F86E-D3FC-4E5D-A260-49C7CAFB5A7C}" type="datetimeFigureOut">
              <a:rPr lang="en-US" smtClean="0"/>
              <a:t>1/6/2015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60CB1-762D-4C9A-A61E-DC6F413BEC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41515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4F86E-D3FC-4E5D-A260-49C7CAFB5A7C}" type="datetimeFigureOut">
              <a:rPr lang="en-US" smtClean="0"/>
              <a:t>1/6/2015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60CB1-762D-4C9A-A61E-DC6F413BEC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26307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4F86E-D3FC-4E5D-A260-49C7CAFB5A7C}" type="datetimeFigureOut">
              <a:rPr lang="en-US" smtClean="0"/>
              <a:t>1/6/2015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60CB1-762D-4C9A-A61E-DC6F413BEC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58810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4F86E-D3FC-4E5D-A260-49C7CAFB5A7C}" type="datetimeFigureOut">
              <a:rPr lang="en-US" smtClean="0"/>
              <a:t>1/6/2015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60CB1-762D-4C9A-A61E-DC6F413BEC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27924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14F86E-D3FC-4E5D-A260-49C7CAFB5A7C}" type="datetimeFigureOut">
              <a:rPr lang="en-US" smtClean="0"/>
              <a:t>1/6/2015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760CB1-762D-4C9A-A61E-DC6F413BEC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9764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096962"/>
          </a:xfrm>
        </p:spPr>
        <p:txBody>
          <a:bodyPr>
            <a:noAutofit/>
          </a:bodyPr>
          <a:lstStyle/>
          <a:p>
            <a:r>
              <a:rPr lang="en-US" sz="4000" b="1" dirty="0"/>
              <a:t>Mu </a:t>
            </a:r>
            <a:r>
              <a:rPr lang="en-US" sz="4000" b="1" dirty="0" err="1"/>
              <a:t>bulanda</a:t>
            </a:r>
            <a:r>
              <a:rPr lang="en-US" sz="4000" b="1" dirty="0"/>
              <a:t> </a:t>
            </a:r>
            <a:r>
              <a:rPr lang="en-US" sz="4000" b="1" dirty="0" err="1"/>
              <a:t>bonse</a:t>
            </a:r>
            <a:r>
              <a:rPr lang="en-US" sz="4000" b="1" dirty="0"/>
              <a:t> </a:t>
            </a:r>
            <a:r>
              <a:rPr lang="en-US" sz="4000" b="1" dirty="0" err="1"/>
              <a:t>ubo</a:t>
            </a:r>
            <a:r>
              <a:rPr lang="en-US" sz="4000" b="1" dirty="0"/>
              <a:t> </a:t>
            </a:r>
            <a:r>
              <a:rPr lang="en-US" sz="4000" b="1" dirty="0" err="1" smtClean="0"/>
              <a:t>usanga</a:t>
            </a:r>
            <a:r>
              <a:rPr lang="en-US" sz="4000" b="1" dirty="0" smtClean="0"/>
              <a:t>  # 114 </a:t>
            </a:r>
            <a:br>
              <a:rPr lang="en-US" sz="4000" b="1" dirty="0" smtClean="0"/>
            </a:br>
            <a:r>
              <a:rPr lang="en-US" sz="4000" b="1" i="1" dirty="0" smtClean="0">
                <a:solidFill>
                  <a:srgbClr val="FF0000"/>
                </a:solidFill>
              </a:rPr>
              <a:t>When upon Life’s Billows</a:t>
            </a:r>
            <a:endParaRPr lang="en-US" sz="4000" b="1" i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86000"/>
            <a:ext cx="8229600" cy="37338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	</a:t>
            </a:r>
          </a:p>
          <a:p>
            <a:pPr marL="0" indent="0" algn="ctr">
              <a:buNone/>
            </a:pPr>
            <a:r>
              <a:rPr lang="en-US" sz="4400" b="1" dirty="0" smtClean="0"/>
              <a:t>Mu </a:t>
            </a:r>
            <a:r>
              <a:rPr lang="en-US" sz="4400" b="1" dirty="0" err="1" smtClean="0"/>
              <a:t>bulanda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bonse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ubo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usanga</a:t>
            </a:r>
            <a:r>
              <a:rPr lang="en-US" sz="4400" b="1" dirty="0" smtClean="0"/>
              <a:t>,</a:t>
            </a:r>
          </a:p>
          <a:p>
            <a:pPr marL="0" indent="0" algn="ctr">
              <a:buNone/>
            </a:pPr>
            <a:r>
              <a:rPr lang="en-US" sz="4400" b="1" dirty="0" smtClean="0"/>
              <a:t>Mu </a:t>
            </a:r>
            <a:r>
              <a:rPr lang="en-US" sz="4400" b="1" dirty="0" err="1" smtClean="0"/>
              <a:t>kusuka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konse</a:t>
            </a:r>
            <a:r>
              <a:rPr lang="en-US" sz="4400" b="1" dirty="0" smtClean="0"/>
              <a:t>, mu </a:t>
            </a:r>
            <a:r>
              <a:rPr lang="en-US" sz="4400" b="1" dirty="0" err="1" smtClean="0"/>
              <a:t>kupelelwa</a:t>
            </a:r>
            <a:r>
              <a:rPr lang="en-US" sz="4400" b="1" dirty="0" smtClean="0"/>
              <a:t>,</a:t>
            </a:r>
          </a:p>
          <a:p>
            <a:pPr marL="0" indent="0" algn="ctr">
              <a:buNone/>
            </a:pPr>
            <a:r>
              <a:rPr lang="en-US" sz="4400" b="1" dirty="0" err="1" smtClean="0"/>
              <a:t>Pende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fintu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fyonse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Lesa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akupa</a:t>
            </a:r>
            <a:r>
              <a:rPr lang="en-US" sz="4400" b="1" dirty="0" smtClean="0"/>
              <a:t>,</a:t>
            </a:r>
          </a:p>
          <a:p>
            <a:pPr marL="0" indent="0" algn="ctr">
              <a:buNone/>
            </a:pPr>
            <a:r>
              <a:rPr lang="en-US" sz="4400" b="1" dirty="0" smtClean="0"/>
              <a:t>Cine </a:t>
            </a:r>
            <a:r>
              <a:rPr lang="en-US" sz="4400" b="1" dirty="0" err="1" smtClean="0"/>
              <a:t>uletasha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pantu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fyafula</a:t>
            </a:r>
            <a:r>
              <a:rPr lang="en-US" sz="4400" b="1" dirty="0" smtClean="0"/>
              <a:t>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6080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400" b="1" i="1" dirty="0" err="1" smtClean="0"/>
              <a:t>Pende</a:t>
            </a:r>
            <a:r>
              <a:rPr lang="en-US" sz="4400" b="1" i="1" dirty="0" smtClean="0"/>
              <a:t> </a:t>
            </a:r>
            <a:r>
              <a:rPr lang="en-US" sz="4400" b="1" i="1" dirty="0" err="1" smtClean="0"/>
              <a:t>fintu</a:t>
            </a:r>
            <a:r>
              <a:rPr lang="en-US" sz="4400" b="1" i="1" dirty="0" smtClean="0"/>
              <a:t> </a:t>
            </a:r>
            <a:r>
              <a:rPr lang="en-US" sz="4400" b="1" i="1" dirty="0" err="1" smtClean="0"/>
              <a:t>fyonse</a:t>
            </a:r>
            <a:r>
              <a:rPr lang="en-US" sz="4400" b="1" i="1" dirty="0" smtClean="0"/>
              <a:t> </a:t>
            </a:r>
            <a:r>
              <a:rPr lang="en-US" sz="4400" b="1" i="1" dirty="0" err="1" smtClean="0"/>
              <a:t>fisuma</a:t>
            </a:r>
            <a:r>
              <a:rPr lang="en-US" sz="4400" b="1" i="1" dirty="0" smtClean="0"/>
              <a:t>,</a:t>
            </a:r>
          </a:p>
          <a:p>
            <a:pPr marL="0" indent="0" algn="ctr">
              <a:buNone/>
            </a:pPr>
            <a:r>
              <a:rPr lang="en-US" sz="4400" b="1" i="1" dirty="0" err="1" smtClean="0"/>
              <a:t>Pende</a:t>
            </a:r>
            <a:r>
              <a:rPr lang="en-US" sz="4400" b="1" i="1" dirty="0" smtClean="0"/>
              <a:t> </a:t>
            </a:r>
            <a:r>
              <a:rPr lang="en-US" sz="4400" b="1" i="1" dirty="0" err="1" smtClean="0"/>
              <a:t>fya</a:t>
            </a:r>
            <a:r>
              <a:rPr lang="en-US" sz="4400" b="1" i="1" dirty="0" smtClean="0"/>
              <a:t> </a:t>
            </a:r>
            <a:r>
              <a:rPr lang="en-US" sz="4400" b="1" i="1" dirty="0" err="1" smtClean="0"/>
              <a:t>bupe</a:t>
            </a:r>
            <a:r>
              <a:rPr lang="en-US" sz="4400" b="1" i="1" dirty="0" smtClean="0"/>
              <a:t> </a:t>
            </a:r>
            <a:r>
              <a:rPr lang="en-US" sz="4400" b="1" i="1" dirty="0" err="1" smtClean="0"/>
              <a:t>bwa</a:t>
            </a:r>
            <a:r>
              <a:rPr lang="en-US" sz="4400" b="1" i="1" dirty="0" smtClean="0"/>
              <a:t> </a:t>
            </a:r>
            <a:r>
              <a:rPr lang="en-US" sz="4400" b="1" i="1" dirty="0" err="1" smtClean="0"/>
              <a:t>kwa</a:t>
            </a:r>
            <a:r>
              <a:rPr lang="en-US" sz="4400" b="1" i="1" dirty="0" smtClean="0"/>
              <a:t> </a:t>
            </a:r>
            <a:r>
              <a:rPr lang="en-US" sz="4400" b="1" i="1" dirty="0" err="1" smtClean="0"/>
              <a:t>Lesa</a:t>
            </a:r>
            <a:r>
              <a:rPr lang="en-US" sz="4400" b="1" i="1" dirty="0" smtClean="0"/>
              <a:t>,</a:t>
            </a:r>
          </a:p>
          <a:p>
            <a:pPr marL="0" indent="0" algn="ctr">
              <a:buNone/>
            </a:pPr>
            <a:r>
              <a:rPr lang="en-US" sz="4400" b="1" i="1" dirty="0" smtClean="0"/>
              <a:t>Penda kale, penda </a:t>
            </a:r>
            <a:r>
              <a:rPr lang="en-US" sz="4400" b="1" i="1" dirty="0" err="1" smtClean="0"/>
              <a:t>na</a:t>
            </a:r>
            <a:r>
              <a:rPr lang="en-US" sz="4400" b="1" i="1" dirty="0" smtClean="0"/>
              <a:t> </a:t>
            </a:r>
            <a:r>
              <a:rPr lang="en-US" sz="4400" b="1" i="1" dirty="0" err="1" smtClean="0"/>
              <a:t>nomba</a:t>
            </a:r>
            <a:r>
              <a:rPr lang="en-US" sz="4400" b="1" i="1" dirty="0" smtClean="0"/>
              <a:t>,</a:t>
            </a:r>
          </a:p>
          <a:p>
            <a:pPr marL="0" indent="0" algn="ctr">
              <a:buNone/>
            </a:pPr>
            <a:r>
              <a:rPr lang="en-US" sz="4400" b="1" i="1" dirty="0" smtClean="0"/>
              <a:t>Cine </a:t>
            </a:r>
            <a:r>
              <a:rPr lang="en-US" sz="4400" b="1" i="1" dirty="0" err="1" smtClean="0"/>
              <a:t>uletasha</a:t>
            </a:r>
            <a:r>
              <a:rPr lang="en-US" sz="4400" b="1" i="1" dirty="0" smtClean="0"/>
              <a:t> </a:t>
            </a:r>
            <a:r>
              <a:rPr lang="en-US" sz="4400" b="1" i="1" dirty="0" err="1" smtClean="0"/>
              <a:t>pantu</a:t>
            </a:r>
            <a:r>
              <a:rPr lang="en-US" sz="4400" b="1" i="1" dirty="0" smtClean="0"/>
              <a:t> </a:t>
            </a:r>
            <a:r>
              <a:rPr lang="en-US" sz="4400" b="1" i="1" dirty="0" err="1" smtClean="0"/>
              <a:t>fyafula</a:t>
            </a:r>
            <a:r>
              <a:rPr lang="en-US" sz="4400" b="1" i="1" dirty="0" smtClean="0"/>
              <a:t>.</a:t>
            </a:r>
            <a:endParaRPr lang="en-US" sz="4400" b="1" dirty="0"/>
          </a:p>
        </p:txBody>
      </p:sp>
    </p:spTree>
    <p:extLst>
      <p:ext uri="{BB962C8B-B14F-4D97-AF65-F5344CB8AC3E}">
        <p14:creationId xmlns:p14="http://schemas.microsoft.com/office/powerpoint/2010/main" val="39299175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3581400"/>
          </a:xfrm>
        </p:spPr>
        <p:txBody>
          <a:bodyPr/>
          <a:lstStyle/>
          <a:p>
            <a:pPr marL="0" indent="0" algn="ctr">
              <a:buNone/>
            </a:pPr>
            <a:r>
              <a:rPr lang="en-US" sz="4400" b="1" dirty="0" err="1" smtClean="0"/>
              <a:t>Wafininwa</a:t>
            </a:r>
            <a:r>
              <a:rPr lang="en-US" sz="4400" b="1" dirty="0" smtClean="0"/>
              <a:t> no </a:t>
            </a:r>
            <a:r>
              <a:rPr lang="en-US" sz="4400" b="1" dirty="0" err="1" smtClean="0"/>
              <a:t>kucula</a:t>
            </a:r>
            <a:r>
              <a:rPr lang="en-US" sz="4400" b="1" dirty="0" smtClean="0"/>
              <a:t> we </a:t>
            </a:r>
            <a:r>
              <a:rPr lang="en-US" sz="4400" b="1" dirty="0" err="1" smtClean="0"/>
              <a:t>mwana</a:t>
            </a:r>
            <a:r>
              <a:rPr lang="en-US" sz="4400" b="1" dirty="0" smtClean="0"/>
              <a:t>;</a:t>
            </a:r>
          </a:p>
          <a:p>
            <a:pPr marL="0" indent="0" algn="ctr">
              <a:buNone/>
            </a:pPr>
            <a:r>
              <a:rPr lang="en-US" sz="4400" b="1" dirty="0" err="1" smtClean="0"/>
              <a:t>Ulupanda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nausenda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lwafina</a:t>
            </a:r>
            <a:r>
              <a:rPr lang="en-US" sz="4400" b="1" dirty="0" smtClean="0"/>
              <a:t>;</a:t>
            </a:r>
          </a:p>
          <a:p>
            <a:pPr marL="0" indent="0" algn="ctr">
              <a:buNone/>
            </a:pPr>
            <a:r>
              <a:rPr lang="en-US" sz="4400" b="1" dirty="0" err="1" smtClean="0"/>
              <a:t>Pende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fintu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fyonse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Lesa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akupa</a:t>
            </a:r>
            <a:r>
              <a:rPr lang="en-US" sz="4400" b="1" dirty="0" smtClean="0"/>
              <a:t>,</a:t>
            </a:r>
          </a:p>
          <a:p>
            <a:pPr marL="0" indent="0" algn="ctr">
              <a:buNone/>
            </a:pPr>
            <a:r>
              <a:rPr lang="en-US" sz="4400" b="1" dirty="0" err="1" smtClean="0"/>
              <a:t>Lwimbo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kumutotela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ulesanga</a:t>
            </a:r>
            <a:r>
              <a:rPr lang="en-US" sz="4400" b="1" dirty="0" smtClean="0"/>
              <a:t>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75990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400" b="1" i="1" dirty="0" err="1"/>
              <a:t>Pende</a:t>
            </a:r>
            <a:r>
              <a:rPr lang="en-US" sz="4400" b="1" i="1" dirty="0"/>
              <a:t> </a:t>
            </a:r>
            <a:r>
              <a:rPr lang="en-US" sz="4400" b="1" i="1" dirty="0" err="1"/>
              <a:t>fintu</a:t>
            </a:r>
            <a:r>
              <a:rPr lang="en-US" sz="4400" b="1" i="1" dirty="0"/>
              <a:t> </a:t>
            </a:r>
            <a:r>
              <a:rPr lang="en-US" sz="4400" b="1" i="1" dirty="0" err="1"/>
              <a:t>fyonse</a:t>
            </a:r>
            <a:r>
              <a:rPr lang="en-US" sz="4400" b="1" i="1" dirty="0"/>
              <a:t> </a:t>
            </a:r>
            <a:r>
              <a:rPr lang="en-US" sz="4400" b="1" i="1" dirty="0" err="1"/>
              <a:t>fisuma</a:t>
            </a:r>
            <a:r>
              <a:rPr lang="en-US" sz="4400" b="1" i="1" dirty="0"/>
              <a:t>,</a:t>
            </a:r>
          </a:p>
          <a:p>
            <a:pPr marL="0" indent="0" algn="ctr">
              <a:buNone/>
            </a:pPr>
            <a:r>
              <a:rPr lang="en-US" sz="4400" b="1" i="1" dirty="0" err="1"/>
              <a:t>Pende</a:t>
            </a:r>
            <a:r>
              <a:rPr lang="en-US" sz="4400" b="1" i="1" dirty="0"/>
              <a:t> </a:t>
            </a:r>
            <a:r>
              <a:rPr lang="en-US" sz="4400" b="1" i="1" dirty="0" err="1"/>
              <a:t>fya</a:t>
            </a:r>
            <a:r>
              <a:rPr lang="en-US" sz="4400" b="1" i="1" dirty="0"/>
              <a:t> </a:t>
            </a:r>
            <a:r>
              <a:rPr lang="en-US" sz="4400" b="1" i="1" dirty="0" err="1"/>
              <a:t>bupe</a:t>
            </a:r>
            <a:r>
              <a:rPr lang="en-US" sz="4400" b="1" i="1" dirty="0"/>
              <a:t> </a:t>
            </a:r>
            <a:r>
              <a:rPr lang="en-US" sz="4400" b="1" i="1" dirty="0" err="1"/>
              <a:t>bwa</a:t>
            </a:r>
            <a:r>
              <a:rPr lang="en-US" sz="4400" b="1" i="1" dirty="0"/>
              <a:t> </a:t>
            </a:r>
            <a:r>
              <a:rPr lang="en-US" sz="4400" b="1" i="1" dirty="0" err="1"/>
              <a:t>kwa</a:t>
            </a:r>
            <a:r>
              <a:rPr lang="en-US" sz="4400" b="1" i="1" dirty="0"/>
              <a:t> </a:t>
            </a:r>
            <a:r>
              <a:rPr lang="en-US" sz="4400" b="1" i="1" dirty="0" err="1"/>
              <a:t>Lesa</a:t>
            </a:r>
            <a:r>
              <a:rPr lang="en-US" sz="4400" b="1" i="1" dirty="0"/>
              <a:t>,</a:t>
            </a:r>
          </a:p>
          <a:p>
            <a:pPr marL="0" indent="0" algn="ctr">
              <a:buNone/>
            </a:pPr>
            <a:r>
              <a:rPr lang="en-US" sz="4400" b="1" i="1" dirty="0"/>
              <a:t>Penda kale, penda </a:t>
            </a:r>
            <a:r>
              <a:rPr lang="en-US" sz="4400" b="1" i="1" dirty="0" err="1"/>
              <a:t>na</a:t>
            </a:r>
            <a:r>
              <a:rPr lang="en-US" sz="4400" b="1" i="1" dirty="0"/>
              <a:t> </a:t>
            </a:r>
            <a:r>
              <a:rPr lang="en-US" sz="4400" b="1" i="1" dirty="0" err="1"/>
              <a:t>nomba</a:t>
            </a:r>
            <a:r>
              <a:rPr lang="en-US" sz="4400" b="1" i="1" dirty="0"/>
              <a:t>,</a:t>
            </a:r>
          </a:p>
          <a:p>
            <a:pPr marL="0" indent="0" algn="ctr">
              <a:buNone/>
            </a:pPr>
            <a:r>
              <a:rPr lang="en-US" sz="4400" b="1" i="1" dirty="0"/>
              <a:t>Cine </a:t>
            </a:r>
            <a:r>
              <a:rPr lang="en-US" sz="4400" b="1" i="1" dirty="0" err="1"/>
              <a:t>uletasha</a:t>
            </a:r>
            <a:r>
              <a:rPr lang="en-US" sz="4400" b="1" i="1" dirty="0"/>
              <a:t> </a:t>
            </a:r>
            <a:r>
              <a:rPr lang="en-US" sz="4400" b="1" i="1" dirty="0" err="1"/>
              <a:t>pantu</a:t>
            </a:r>
            <a:r>
              <a:rPr lang="en-US" sz="4400" b="1" i="1" dirty="0"/>
              <a:t> </a:t>
            </a:r>
            <a:r>
              <a:rPr lang="en-US" sz="4400" b="1" i="1" dirty="0" err="1"/>
              <a:t>fyafula</a:t>
            </a:r>
            <a:r>
              <a:rPr lang="en-US" sz="4400" b="1" i="1" dirty="0"/>
              <a:t>.</a:t>
            </a:r>
            <a:endParaRPr lang="en-US" sz="4400" b="1" dirty="0"/>
          </a:p>
          <a:p>
            <a:pPr marL="0" indent="0" algn="ctr">
              <a:buNone/>
            </a:pPr>
            <a:endParaRPr lang="en-GB" sz="4400" dirty="0"/>
          </a:p>
        </p:txBody>
      </p:sp>
    </p:spTree>
    <p:extLst>
      <p:ext uri="{BB962C8B-B14F-4D97-AF65-F5344CB8AC3E}">
        <p14:creationId xmlns:p14="http://schemas.microsoft.com/office/powerpoint/2010/main" val="37004077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307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400" b="1" dirty="0" err="1" smtClean="0"/>
              <a:t>Nomba</a:t>
            </a:r>
            <a:r>
              <a:rPr lang="en-US" sz="4400" b="1" dirty="0" smtClean="0"/>
              <a:t> mu </a:t>
            </a:r>
            <a:r>
              <a:rPr lang="en-US" sz="4400" b="1" dirty="0" err="1" smtClean="0"/>
              <a:t>kulwisha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konse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witendwa</a:t>
            </a:r>
            <a:r>
              <a:rPr lang="en-US" sz="4400" b="1" dirty="0" smtClean="0"/>
              <a:t>,</a:t>
            </a:r>
          </a:p>
          <a:p>
            <a:pPr marL="0" indent="0" algn="ctr">
              <a:buNone/>
            </a:pPr>
            <a:r>
              <a:rPr lang="en-US" sz="4400" b="1" dirty="0" err="1" smtClean="0"/>
              <a:t>Lesa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mukalamba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alekumona</a:t>
            </a:r>
            <a:r>
              <a:rPr lang="en-US" sz="4400" b="1" dirty="0" smtClean="0"/>
              <a:t>,</a:t>
            </a:r>
          </a:p>
          <a:p>
            <a:pPr marL="0" indent="0" algn="ctr">
              <a:buNone/>
            </a:pPr>
            <a:r>
              <a:rPr lang="en-US" sz="4400" b="1" dirty="0" err="1" smtClean="0"/>
              <a:t>Wene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aishibe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nshila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uleya</a:t>
            </a:r>
            <a:r>
              <a:rPr lang="en-US" sz="4400" b="1" dirty="0" smtClean="0"/>
              <a:t>.</a:t>
            </a:r>
          </a:p>
          <a:p>
            <a:pPr marL="0" indent="0" algn="ctr">
              <a:buNone/>
            </a:pPr>
            <a:r>
              <a:rPr lang="en-US" sz="4400" b="1" dirty="0" err="1" smtClean="0"/>
              <a:t>Lwendo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lonse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Mwine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akulakwafwa</a:t>
            </a:r>
            <a:r>
              <a:rPr lang="en-US" sz="4400" b="1" dirty="0" smtClean="0"/>
              <a:t>.</a:t>
            </a:r>
            <a:endParaRPr lang="en-US" sz="4400" b="1" dirty="0"/>
          </a:p>
        </p:txBody>
      </p:sp>
    </p:spTree>
    <p:extLst>
      <p:ext uri="{BB962C8B-B14F-4D97-AF65-F5344CB8AC3E}">
        <p14:creationId xmlns:p14="http://schemas.microsoft.com/office/powerpoint/2010/main" val="15469270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400" b="1" i="1" dirty="0" err="1"/>
              <a:t>Pende</a:t>
            </a:r>
            <a:r>
              <a:rPr lang="en-US" sz="4400" b="1" i="1" dirty="0"/>
              <a:t> </a:t>
            </a:r>
            <a:r>
              <a:rPr lang="en-US" sz="4400" b="1" i="1" dirty="0" err="1"/>
              <a:t>fintu</a:t>
            </a:r>
            <a:r>
              <a:rPr lang="en-US" sz="4400" b="1" i="1" dirty="0"/>
              <a:t> </a:t>
            </a:r>
            <a:r>
              <a:rPr lang="en-US" sz="4400" b="1" i="1" dirty="0" err="1"/>
              <a:t>fyonse</a:t>
            </a:r>
            <a:r>
              <a:rPr lang="en-US" sz="4400" b="1" i="1" dirty="0"/>
              <a:t> </a:t>
            </a:r>
            <a:r>
              <a:rPr lang="en-US" sz="4400" b="1" i="1" dirty="0" err="1"/>
              <a:t>fisuma</a:t>
            </a:r>
            <a:r>
              <a:rPr lang="en-US" sz="4400" b="1" i="1" dirty="0"/>
              <a:t>,</a:t>
            </a:r>
          </a:p>
          <a:p>
            <a:pPr marL="0" indent="0" algn="ctr">
              <a:buNone/>
            </a:pPr>
            <a:r>
              <a:rPr lang="en-US" sz="4400" b="1" i="1" dirty="0" err="1"/>
              <a:t>Pende</a:t>
            </a:r>
            <a:r>
              <a:rPr lang="en-US" sz="4400" b="1" i="1" dirty="0"/>
              <a:t> </a:t>
            </a:r>
            <a:r>
              <a:rPr lang="en-US" sz="4400" b="1" i="1" dirty="0" err="1"/>
              <a:t>fya</a:t>
            </a:r>
            <a:r>
              <a:rPr lang="en-US" sz="4400" b="1" i="1" dirty="0"/>
              <a:t> </a:t>
            </a:r>
            <a:r>
              <a:rPr lang="en-US" sz="4400" b="1" i="1" dirty="0" err="1"/>
              <a:t>bupe</a:t>
            </a:r>
            <a:r>
              <a:rPr lang="en-US" sz="4400" b="1" i="1" dirty="0"/>
              <a:t> </a:t>
            </a:r>
            <a:r>
              <a:rPr lang="en-US" sz="4400" b="1" i="1" dirty="0" err="1"/>
              <a:t>bwa</a:t>
            </a:r>
            <a:r>
              <a:rPr lang="en-US" sz="4400" b="1" i="1" dirty="0"/>
              <a:t> </a:t>
            </a:r>
            <a:r>
              <a:rPr lang="en-US" sz="4400" b="1" i="1" dirty="0" err="1"/>
              <a:t>kwa</a:t>
            </a:r>
            <a:r>
              <a:rPr lang="en-US" sz="4400" b="1" i="1" dirty="0"/>
              <a:t> </a:t>
            </a:r>
            <a:r>
              <a:rPr lang="en-US" sz="4400" b="1" i="1" dirty="0" err="1"/>
              <a:t>Lesa</a:t>
            </a:r>
            <a:r>
              <a:rPr lang="en-US" sz="4400" b="1" i="1" dirty="0"/>
              <a:t>,</a:t>
            </a:r>
          </a:p>
          <a:p>
            <a:pPr marL="0" indent="0" algn="ctr">
              <a:buNone/>
            </a:pPr>
            <a:r>
              <a:rPr lang="en-US" sz="4400" b="1" i="1" dirty="0"/>
              <a:t>Penda kale, penda </a:t>
            </a:r>
            <a:r>
              <a:rPr lang="en-US" sz="4400" b="1" i="1" dirty="0" err="1"/>
              <a:t>na</a:t>
            </a:r>
            <a:r>
              <a:rPr lang="en-US" sz="4400" b="1" i="1" dirty="0"/>
              <a:t> </a:t>
            </a:r>
            <a:r>
              <a:rPr lang="en-US" sz="4400" b="1" i="1" dirty="0" err="1"/>
              <a:t>nomba</a:t>
            </a:r>
            <a:r>
              <a:rPr lang="en-US" sz="4400" b="1" i="1" dirty="0"/>
              <a:t>,</a:t>
            </a:r>
          </a:p>
          <a:p>
            <a:pPr marL="0" indent="0" algn="ctr">
              <a:buNone/>
            </a:pPr>
            <a:r>
              <a:rPr lang="en-US" sz="4400" b="1" i="1" dirty="0"/>
              <a:t>Cine </a:t>
            </a:r>
            <a:r>
              <a:rPr lang="en-US" sz="4400" b="1" i="1" dirty="0" err="1"/>
              <a:t>uletasha</a:t>
            </a:r>
            <a:r>
              <a:rPr lang="en-US" sz="4400" b="1" i="1" dirty="0"/>
              <a:t> </a:t>
            </a:r>
            <a:r>
              <a:rPr lang="en-US" sz="4400" b="1" i="1" dirty="0" err="1"/>
              <a:t>pantu</a:t>
            </a:r>
            <a:r>
              <a:rPr lang="en-US" sz="4400" b="1" i="1" dirty="0"/>
              <a:t> </a:t>
            </a:r>
            <a:r>
              <a:rPr lang="en-US" sz="4400" b="1" i="1" dirty="0" err="1"/>
              <a:t>fyafula</a:t>
            </a:r>
            <a:r>
              <a:rPr lang="en-US" sz="4400" b="1" i="1" dirty="0"/>
              <a:t>.</a:t>
            </a:r>
            <a:endParaRPr lang="en-US" sz="4400" b="1" dirty="0"/>
          </a:p>
          <a:p>
            <a:pPr marL="0" indent="0" algn="ctr">
              <a:buNone/>
            </a:pPr>
            <a:r>
              <a:rPr lang="en-GB" sz="4400" b="1" dirty="0" smtClean="0"/>
              <a:t>___</a:t>
            </a:r>
            <a:endParaRPr lang="en-GB" sz="4400" b="1" dirty="0"/>
          </a:p>
        </p:txBody>
      </p:sp>
    </p:spTree>
    <p:extLst>
      <p:ext uri="{BB962C8B-B14F-4D97-AF65-F5344CB8AC3E}">
        <p14:creationId xmlns:p14="http://schemas.microsoft.com/office/powerpoint/2010/main" val="32254723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120</Words>
  <Application>Microsoft Office PowerPoint</Application>
  <PresentationFormat>On-screen Show (4:3)</PresentationFormat>
  <Paragraphs>27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Mu bulanda bonse ubo usanga  # 114  When upon Life’s Billows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#114 “When upon Life’s Billows”</dc:title>
  <dc:creator>Aggrey Ndhlovu</dc:creator>
  <cp:lastModifiedBy>Jonah</cp:lastModifiedBy>
  <cp:revision>7</cp:revision>
  <dcterms:created xsi:type="dcterms:W3CDTF">2015-01-03T15:47:25Z</dcterms:created>
  <dcterms:modified xsi:type="dcterms:W3CDTF">2015-01-06T14:25:24Z</dcterms:modified>
</cp:coreProperties>
</file>