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39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485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24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207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02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97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10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887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7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49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9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9C52C-9A8C-4F73-9040-DD13607A3B2D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62555-C7A1-484F-8E06-F243F7D7DA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81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620688"/>
            <a:ext cx="8064896" cy="5018112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Shing’anga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mupepi</a:t>
            </a:r>
            <a:r>
              <a:rPr lang="en-GB" sz="4000" b="1" dirty="0" smtClean="0">
                <a:solidFill>
                  <a:schemeClr val="tx1"/>
                </a:solidFill>
              </a:rPr>
              <a:t>   #  83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The Great Physician</a:t>
            </a:r>
          </a:p>
          <a:p>
            <a:endParaRPr lang="en-GB" sz="40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Shing’anga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mupepi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Shina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lyakwe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Atubelele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uluse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Umfwe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shiwi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ni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20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Bula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ulwimbo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lusuma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lyacila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389689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Bula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ulwimbo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lusuma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lyacila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2982240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Impulumushi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shelelwa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Pe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Enda</a:t>
            </a:r>
            <a:r>
              <a:rPr lang="en-GB" sz="4400" b="1" dirty="0" smtClean="0"/>
              <a:t> mu </a:t>
            </a:r>
            <a:r>
              <a:rPr lang="en-GB" sz="4400" b="1" dirty="0" err="1" smtClean="0"/>
              <a:t>nshila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mulu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Kwikala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393921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Bula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ulwimbo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lusuma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lyacila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023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Lyafumye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fibi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mwenso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Ishina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Natemwe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Natemwe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816350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Bula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ulwimbo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lusuma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lyacila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967358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Twimbe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tulumbanye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Ishina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Tusumine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landwe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lyakwe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Landwe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Bupususho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690166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Bula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ulwimbo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lusuma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Lwe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Shina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ili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lyacila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Mfumu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62935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tukafika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mulu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Tukamumona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Tukamwimbilo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lwimbo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Lwe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536524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190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2015-01-06T07:38:44Z</dcterms:created>
  <dcterms:modified xsi:type="dcterms:W3CDTF">2015-01-06T07:55:26Z</dcterms:modified>
</cp:coreProperties>
</file>