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26E4-BEA9-4639-96BE-20022E345DC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D2E3-6F1F-4A3B-923B-8B6E764D3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334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26E4-BEA9-4639-96BE-20022E345DC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D2E3-6F1F-4A3B-923B-8B6E764D3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451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26E4-BEA9-4639-96BE-20022E345DC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D2E3-6F1F-4A3B-923B-8B6E764D3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223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26E4-BEA9-4639-96BE-20022E345DC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D2E3-6F1F-4A3B-923B-8B6E764D3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002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26E4-BEA9-4639-96BE-20022E345DC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D2E3-6F1F-4A3B-923B-8B6E764D3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04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26E4-BEA9-4639-96BE-20022E345DC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D2E3-6F1F-4A3B-923B-8B6E764D3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403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26E4-BEA9-4639-96BE-20022E345DC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D2E3-6F1F-4A3B-923B-8B6E764D3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917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26E4-BEA9-4639-96BE-20022E345DC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D2E3-6F1F-4A3B-923B-8B6E764D3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153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26E4-BEA9-4639-96BE-20022E345DC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D2E3-6F1F-4A3B-923B-8B6E764D3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134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26E4-BEA9-4639-96BE-20022E345DC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D2E3-6F1F-4A3B-923B-8B6E764D3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60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C26E4-BEA9-4639-96BE-20022E345DC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AD2E3-6F1F-4A3B-923B-8B6E764D3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862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C26E4-BEA9-4639-96BE-20022E345DC4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AD2E3-6F1F-4A3B-923B-8B6E764D36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46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548680"/>
            <a:ext cx="8208912" cy="5832648"/>
          </a:xfrm>
        </p:spPr>
        <p:txBody>
          <a:bodyPr>
            <a:normAutofit lnSpcReduction="10000"/>
          </a:bodyPr>
          <a:lstStyle/>
          <a:p>
            <a:r>
              <a:rPr lang="en-GB" sz="4000" b="1" dirty="0" err="1" smtClean="0">
                <a:solidFill>
                  <a:schemeClr val="tx1"/>
                </a:solidFill>
              </a:rPr>
              <a:t>Mwe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Cilibwe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ca</a:t>
            </a:r>
            <a:r>
              <a:rPr lang="en-GB" sz="4000" b="1" dirty="0" smtClean="0">
                <a:solidFill>
                  <a:schemeClr val="tx1"/>
                </a:solidFill>
              </a:rPr>
              <a:t> Kale  #  73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Rock of Ages</a:t>
            </a:r>
          </a:p>
          <a:p>
            <a:endParaRPr lang="en-GB" sz="1500" b="1" dirty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Mwe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>
                <a:solidFill>
                  <a:schemeClr val="tx1"/>
                </a:solidFill>
              </a:rPr>
              <a:t>C</a:t>
            </a:r>
            <a:r>
              <a:rPr lang="en-GB" sz="4000" b="1" smtClean="0">
                <a:solidFill>
                  <a:schemeClr val="tx1"/>
                </a:solidFill>
              </a:rPr>
              <a:t>ilibwe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ca</a:t>
            </a:r>
            <a:r>
              <a:rPr lang="en-GB" sz="4000" b="1" dirty="0" smtClean="0">
                <a:solidFill>
                  <a:schemeClr val="tx1"/>
                </a:solidFill>
              </a:rPr>
              <a:t> kale,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Kamfisame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muli</a:t>
            </a:r>
            <a:r>
              <a:rPr lang="en-GB" sz="4000" b="1" dirty="0" smtClean="0">
                <a:solidFill>
                  <a:schemeClr val="tx1"/>
                </a:solidFill>
              </a:rPr>
              <a:t> ‘</a:t>
            </a:r>
            <a:r>
              <a:rPr lang="en-GB" sz="4000" b="1" dirty="0" err="1" smtClean="0">
                <a:solidFill>
                  <a:schemeClr val="tx1"/>
                </a:solidFill>
              </a:rPr>
              <a:t>mwe</a:t>
            </a:r>
            <a:r>
              <a:rPr lang="en-GB" sz="40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Umulopa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na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menshi</a:t>
            </a:r>
            <a:endParaRPr lang="en-GB" sz="4000" b="1" dirty="0" smtClean="0">
              <a:solidFill>
                <a:schemeClr val="tx1"/>
              </a:solidFill>
            </a:endParaRP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Fyansumine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kuli</a:t>
            </a:r>
            <a:r>
              <a:rPr lang="en-GB" sz="4000" b="1" dirty="0" smtClean="0">
                <a:solidFill>
                  <a:schemeClr val="tx1"/>
                </a:solidFill>
              </a:rPr>
              <a:t> ‘</a:t>
            </a:r>
            <a:r>
              <a:rPr lang="en-GB" sz="4000" b="1" dirty="0" err="1" smtClean="0">
                <a:solidFill>
                  <a:schemeClr val="tx1"/>
                </a:solidFill>
              </a:rPr>
              <a:t>mwe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smtClean="0">
                <a:solidFill>
                  <a:schemeClr val="tx1"/>
                </a:solidFill>
              </a:rPr>
              <a:t>E </a:t>
            </a:r>
            <a:r>
              <a:rPr lang="en-GB" sz="4000" b="1" dirty="0" err="1" smtClean="0">
                <a:solidFill>
                  <a:schemeClr val="tx1"/>
                </a:solidFill>
              </a:rPr>
              <a:t>kundapwa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kwa</a:t>
            </a:r>
            <a:r>
              <a:rPr lang="en-GB" sz="4000" b="1" dirty="0" smtClean="0">
                <a:solidFill>
                  <a:schemeClr val="tx1"/>
                </a:solidFill>
              </a:rPr>
              <a:t> </a:t>
            </a:r>
            <a:r>
              <a:rPr lang="en-GB" sz="4000" b="1" dirty="0" err="1" smtClean="0">
                <a:solidFill>
                  <a:schemeClr val="tx1"/>
                </a:solidFill>
              </a:rPr>
              <a:t>fibi</a:t>
            </a:r>
            <a:r>
              <a:rPr lang="en-GB" sz="40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000" b="1" dirty="0" err="1" smtClean="0">
                <a:solidFill>
                  <a:schemeClr val="tx1"/>
                </a:solidFill>
              </a:rPr>
              <a:t>Nsangululwe</a:t>
            </a:r>
            <a:r>
              <a:rPr lang="en-GB" sz="4000" b="1" dirty="0" smtClean="0">
                <a:solidFill>
                  <a:schemeClr val="tx1"/>
                </a:solidFill>
              </a:rPr>
              <a:t>, </a:t>
            </a:r>
            <a:r>
              <a:rPr lang="en-GB" sz="4000" b="1" dirty="0" err="1" smtClean="0">
                <a:solidFill>
                  <a:schemeClr val="tx1"/>
                </a:solidFill>
              </a:rPr>
              <a:t>muntule</a:t>
            </a:r>
            <a:endParaRPr lang="en-GB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739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Nelyo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kamo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nshikwete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Lupanda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njikata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fye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Mumfwike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ndi</a:t>
            </a:r>
            <a:r>
              <a:rPr lang="en-GB" sz="4400" b="1" dirty="0" smtClean="0"/>
              <a:t> no </a:t>
            </a:r>
            <a:r>
              <a:rPr lang="en-GB" sz="4400" b="1" dirty="0" err="1" smtClean="0"/>
              <a:t>bwamba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Ngafwa</a:t>
            </a:r>
            <a:r>
              <a:rPr lang="en-GB" sz="4400" b="1" dirty="0" smtClean="0"/>
              <a:t> ne </a:t>
            </a:r>
            <a:r>
              <a:rPr lang="en-GB" sz="4400" b="1" dirty="0" err="1" smtClean="0"/>
              <a:t>mbulwa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maka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Nomba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njise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nimbipa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Munsambe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nikesafwa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743599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Milimo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minwe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Te</a:t>
            </a:r>
            <a:r>
              <a:rPr lang="en-GB" sz="4400" b="1" dirty="0" smtClean="0"/>
              <a:t> ‘</a:t>
            </a:r>
            <a:r>
              <a:rPr lang="en-GB" sz="4400" b="1" dirty="0" err="1" smtClean="0"/>
              <a:t>ti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citya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mafunde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Mukosha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nga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taupwa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Filamba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filepona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Te</a:t>
            </a:r>
            <a:r>
              <a:rPr lang="en-GB" sz="4400" b="1" dirty="0" smtClean="0"/>
              <a:t> ‘</a:t>
            </a:r>
            <a:r>
              <a:rPr lang="en-GB" sz="4400" b="1" dirty="0" err="1" smtClean="0"/>
              <a:t>ti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ifi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fintule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Muntule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mweka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imwe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715350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Lintu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nkaleko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mweo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Yakashibata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menso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Nkamono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mwikele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smtClean="0"/>
              <a:t>Pa </a:t>
            </a:r>
            <a:r>
              <a:rPr lang="en-GB" sz="4400" b="1" dirty="0" err="1" smtClean="0"/>
              <a:t>cipuna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cilye</a:t>
            </a:r>
            <a:r>
              <a:rPr lang="en-GB" sz="4400" b="1" dirty="0" smtClean="0"/>
              <a:t>.</a:t>
            </a:r>
          </a:p>
          <a:p>
            <a:pPr marL="0" indent="0" algn="ctr">
              <a:buNone/>
            </a:pPr>
            <a:r>
              <a:rPr lang="en-GB" sz="4400" b="1" dirty="0" err="1" smtClean="0"/>
              <a:t>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Cilibwe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ca</a:t>
            </a:r>
            <a:r>
              <a:rPr lang="en-GB" sz="4400" b="1" dirty="0" smtClean="0"/>
              <a:t> kale,</a:t>
            </a:r>
          </a:p>
          <a:p>
            <a:pPr marL="0" indent="0" algn="ctr">
              <a:buNone/>
            </a:pPr>
            <a:r>
              <a:rPr lang="en-GB" sz="4400" b="1" dirty="0" err="1" smtClean="0"/>
              <a:t>Kamfisame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muli</a:t>
            </a:r>
            <a:r>
              <a:rPr lang="en-GB" sz="4400" b="1" dirty="0" smtClean="0"/>
              <a:t> ‘</a:t>
            </a:r>
            <a:r>
              <a:rPr lang="en-GB" sz="4400" b="1" dirty="0" err="1" smtClean="0"/>
              <a:t>mwe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700127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114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2015-01-06T06:58:00Z</dcterms:created>
  <dcterms:modified xsi:type="dcterms:W3CDTF">2015-01-06T07:12:04Z</dcterms:modified>
</cp:coreProperties>
</file>