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0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4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7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9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72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3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2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11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5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4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B20BD-54EF-490D-BBFA-DBDADC866F88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7C9EC-69E1-46CB-9DB9-5F7461B2C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04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#</a:t>
            </a:r>
            <a:r>
              <a:rPr lang="en-US" sz="3600" b="1" dirty="0" smtClean="0"/>
              <a:t>205 “</a:t>
            </a:r>
            <a:r>
              <a:rPr lang="en-US" sz="3600" b="1" i="1" dirty="0" smtClean="0">
                <a:solidFill>
                  <a:srgbClr val="FF0000"/>
                </a:solidFill>
              </a:rPr>
              <a:t>When the Roll is Called up Yonder</a:t>
            </a:r>
            <a:r>
              <a:rPr lang="en-US" sz="3600" b="1" dirty="0" smtClean="0"/>
              <a:t>”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Ilye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penga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Lesa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likomfwikwa</a:t>
            </a:r>
            <a:r>
              <a:rPr lang="en-US" sz="4000" b="1" dirty="0" smtClean="0"/>
              <a:t> mu </a:t>
            </a:r>
            <a:r>
              <a:rPr lang="en-US" sz="4000" b="1" dirty="0" err="1" smtClean="0"/>
              <a:t>calo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Ilyo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bukaca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lubuto</a:t>
            </a:r>
            <a:r>
              <a:rPr lang="en-US" sz="4000" b="1" dirty="0" smtClean="0"/>
              <a:t> tutu,</a:t>
            </a:r>
          </a:p>
          <a:p>
            <a:pPr marL="0" indent="0" algn="ctr">
              <a:buNone/>
            </a:pPr>
            <a:r>
              <a:rPr lang="en-US" sz="4000" b="1" dirty="0" err="1" smtClean="0"/>
              <a:t>Ilyo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abasalwa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bakayalongana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shilya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Ilya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keta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mashina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nkabeko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168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Ilya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keta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mashina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Ilya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keta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mashina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nkabeko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dirty="0" smtClean="0"/>
              <a:t>(</a:t>
            </a:r>
            <a:r>
              <a:rPr lang="en-US" sz="4400" b="1" i="1" dirty="0" smtClean="0">
                <a:solidFill>
                  <a:srgbClr val="FF0000"/>
                </a:solidFill>
              </a:rPr>
              <a:t>Repeat</a:t>
            </a:r>
            <a:r>
              <a:rPr lang="en-US" sz="4400" b="1" i="1" dirty="0" smtClean="0"/>
              <a:t>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2891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Ubushiku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kutinya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bafwa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bakema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dirty="0" smtClean="0"/>
              <a:t>No </a:t>
            </a:r>
            <a:r>
              <a:rPr lang="en-US" sz="4000" b="1" dirty="0" err="1" smtClean="0"/>
              <a:t>kumono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bukata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Kristu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Ilyo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abasalwa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bakayalongana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Lesa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Ilya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keta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mashina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nkabeko</a:t>
            </a:r>
            <a:r>
              <a:rPr lang="en-US" sz="4000" b="1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254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Ilya</a:t>
            </a:r>
            <a:r>
              <a:rPr lang="en-US" sz="4000" b="1" i="1" dirty="0"/>
              <a:t> </a:t>
            </a:r>
            <a:r>
              <a:rPr lang="en-US" sz="4000" b="1" i="1" dirty="0" err="1"/>
              <a:t>keta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mashina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Ilya</a:t>
            </a:r>
            <a:r>
              <a:rPr lang="en-US" sz="4000" b="1" i="1" dirty="0"/>
              <a:t> </a:t>
            </a:r>
            <a:r>
              <a:rPr lang="en-US" sz="4000" b="1" i="1" dirty="0" err="1"/>
              <a:t>keta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mashina</a:t>
            </a:r>
            <a:r>
              <a:rPr lang="en-US" sz="4000" b="1" i="1" dirty="0"/>
              <a:t> </a:t>
            </a:r>
            <a:r>
              <a:rPr lang="en-US" sz="4000" b="1" i="1" dirty="0" err="1"/>
              <a:t>nkabeko</a:t>
            </a:r>
            <a:r>
              <a:rPr lang="en-US" sz="4000" b="1" i="1" dirty="0"/>
              <a:t>!</a:t>
            </a:r>
          </a:p>
          <a:p>
            <a:pPr marL="0" indent="0" algn="ctr">
              <a:buNone/>
            </a:pPr>
            <a:r>
              <a:rPr lang="en-US" sz="4000" b="1" i="1" dirty="0"/>
              <a:t>(</a:t>
            </a:r>
            <a:r>
              <a:rPr lang="en-US" sz="4000" b="1" i="1" dirty="0">
                <a:solidFill>
                  <a:srgbClr val="FF0000"/>
                </a:solidFill>
              </a:rPr>
              <a:t>Repeat</a:t>
            </a:r>
            <a:r>
              <a:rPr lang="en-US" sz="4000" b="1" i="1" dirty="0"/>
              <a:t>)</a:t>
            </a:r>
            <a:endParaRPr lang="en-US" sz="4000" b="1" dirty="0"/>
          </a:p>
          <a:p>
            <a:pPr marL="0" indent="0" algn="ctr">
              <a:buNone/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80506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 err="1" smtClean="0"/>
              <a:t>Aleni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tulebombela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Shikulwifwe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nshiku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Tuyelanda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kubantu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ifya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mweo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Nge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milimo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yapwa</a:t>
            </a:r>
            <a:r>
              <a:rPr lang="en-US" sz="4000" b="1" dirty="0" smtClean="0"/>
              <a:t>, ne </a:t>
            </a:r>
            <a:r>
              <a:rPr lang="en-US" sz="4000" b="1" smtClean="0"/>
              <a:t>fwe </a:t>
            </a:r>
            <a:r>
              <a:rPr lang="en-US" sz="4000" b="1" dirty="0" err="1" smtClean="0"/>
              <a:t>twaya</a:t>
            </a:r>
            <a:r>
              <a:rPr lang="en-US" sz="4000" b="1" dirty="0" smtClean="0"/>
              <a:t> mu </a:t>
            </a:r>
            <a:r>
              <a:rPr lang="en-US" sz="4000" b="1" dirty="0" err="1" smtClean="0"/>
              <a:t>calo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cilya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Ilya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keta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mashina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nkabeko</a:t>
            </a:r>
            <a:r>
              <a:rPr lang="en-US" sz="4000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2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Ilya</a:t>
            </a:r>
            <a:r>
              <a:rPr lang="en-US" sz="4000" b="1" i="1" dirty="0"/>
              <a:t> </a:t>
            </a:r>
            <a:r>
              <a:rPr lang="en-US" sz="4000" b="1" i="1" dirty="0" err="1"/>
              <a:t>keta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mashina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Ilya</a:t>
            </a:r>
            <a:r>
              <a:rPr lang="en-US" sz="4000" b="1" i="1" dirty="0"/>
              <a:t> </a:t>
            </a:r>
            <a:r>
              <a:rPr lang="en-US" sz="4000" b="1" i="1" dirty="0" err="1"/>
              <a:t>keta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mashina</a:t>
            </a:r>
            <a:r>
              <a:rPr lang="en-US" sz="4000" b="1" i="1" dirty="0"/>
              <a:t> </a:t>
            </a:r>
            <a:r>
              <a:rPr lang="en-US" sz="4000" b="1" i="1" dirty="0" err="1"/>
              <a:t>nkabeko</a:t>
            </a:r>
            <a:r>
              <a:rPr lang="en-US" sz="4000" b="1" i="1" dirty="0"/>
              <a:t>!</a:t>
            </a:r>
          </a:p>
          <a:p>
            <a:pPr marL="0" indent="0" algn="ctr">
              <a:buNone/>
            </a:pPr>
            <a:r>
              <a:rPr lang="en-US" sz="4000" b="1" i="1" dirty="0"/>
              <a:t>(</a:t>
            </a:r>
            <a:r>
              <a:rPr lang="en-US" sz="4000" b="1" i="1" dirty="0">
                <a:solidFill>
                  <a:srgbClr val="FF0000"/>
                </a:solidFill>
              </a:rPr>
              <a:t>Repeat</a:t>
            </a:r>
            <a:r>
              <a:rPr lang="en-US" sz="4000" b="1" i="1" dirty="0" smtClean="0"/>
              <a:t>)</a:t>
            </a:r>
          </a:p>
          <a:p>
            <a:pPr marL="0" indent="0" algn="ctr">
              <a:buNone/>
            </a:pPr>
            <a:r>
              <a:rPr lang="en-US" sz="4000" b="1" i="1" smtClean="0"/>
              <a:t>___</a:t>
            </a:r>
            <a:endParaRPr lang="en-US" sz="4000" b="1" dirty="0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92731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#205 “When the Roll is Called up Yonder”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#205 “When the Roll is Called up Yonder”</dc:title>
  <dc:creator>Aggrey Ndhlovu</dc:creator>
  <cp:lastModifiedBy>Jonah</cp:lastModifiedBy>
  <cp:revision>6</cp:revision>
  <dcterms:created xsi:type="dcterms:W3CDTF">2015-01-09T03:02:05Z</dcterms:created>
  <dcterms:modified xsi:type="dcterms:W3CDTF">2015-02-22T09:58:12Z</dcterms:modified>
</cp:coreProperties>
</file>