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9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77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85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03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8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17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1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5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3BD4E-D60B-463B-AB1A-A086F54899D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D917E-79BE-4DE5-B2AC-862FFF00D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3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/>
              <a:t># 276 “ Years I spent in Vanity”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906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Myaka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ingi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naposele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Nasulile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uwatanikwe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Nshaishibe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amfwilile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Ku </a:t>
            </a:r>
            <a:r>
              <a:rPr lang="en-US" sz="4400" b="1" dirty="0" err="1" smtClean="0"/>
              <a:t>Kalbale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616552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Bwingi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cikuku</a:t>
            </a:r>
            <a:r>
              <a:rPr lang="en-US" sz="4400" b="1" i="1" dirty="0" smtClean="0"/>
              <a:t> no </a:t>
            </a:r>
            <a:r>
              <a:rPr lang="en-US" sz="4400" b="1" i="1" dirty="0" err="1" smtClean="0"/>
              <a:t>luse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Alipashile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fibi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fyandi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E </a:t>
            </a:r>
            <a:r>
              <a:rPr lang="en-US" sz="4400" b="1" i="1" dirty="0" err="1" smtClean="0"/>
              <a:t>ko</a:t>
            </a:r>
            <a:r>
              <a:rPr lang="en-US" sz="4400" b="1" i="1" dirty="0" smtClean="0"/>
              <a:t> ne </a:t>
            </a:r>
            <a:r>
              <a:rPr lang="en-US" sz="4400" b="1" i="1" dirty="0" err="1" smtClean="0"/>
              <a:t>musha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nalubwilwe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Ku </a:t>
            </a:r>
            <a:r>
              <a:rPr lang="en-US" sz="4400" b="1" i="1" dirty="0" err="1" smtClean="0"/>
              <a:t>Kalbale</a:t>
            </a:r>
            <a:r>
              <a:rPr lang="en-US" sz="4400" b="1" i="1" dirty="0" smtClean="0"/>
              <a:t>.</a:t>
            </a:r>
            <a:endParaRPr lang="en-US" sz="4400" b="1" i="1" dirty="0"/>
          </a:p>
        </p:txBody>
      </p:sp>
    </p:spTree>
    <p:extLst>
      <p:ext uri="{BB962C8B-B14F-4D97-AF65-F5344CB8AC3E}">
        <p14:creationId xmlns:p14="http://schemas.microsoft.com/office/powerpoint/2010/main" val="2502932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Ilyo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Lesa</a:t>
            </a:r>
            <a:r>
              <a:rPr lang="en-US" sz="4400" b="1" dirty="0" smtClean="0"/>
              <a:t> ‘</a:t>
            </a:r>
            <a:r>
              <a:rPr lang="en-US" sz="4400" b="1" dirty="0" err="1" smtClean="0"/>
              <a:t>nshininyo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bubi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err="1" smtClean="0"/>
              <a:t>lintu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mwenso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wanjikete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Nasuka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napilibukila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Ku </a:t>
            </a:r>
            <a:r>
              <a:rPr lang="en-US" sz="4400" b="1" dirty="0" err="1" smtClean="0"/>
              <a:t>Kalbale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032162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Bwingi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cikuku</a:t>
            </a:r>
            <a:r>
              <a:rPr lang="en-US" sz="4400" b="1" i="1" dirty="0" smtClean="0"/>
              <a:t> no </a:t>
            </a:r>
            <a:r>
              <a:rPr lang="en-US" sz="4400" b="1" i="1" dirty="0" err="1" smtClean="0"/>
              <a:t>luse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Alipashile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fibi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fyandi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E </a:t>
            </a:r>
            <a:r>
              <a:rPr lang="en-US" sz="4400" b="1" i="1" dirty="0" err="1" smtClean="0"/>
              <a:t>ko</a:t>
            </a:r>
            <a:r>
              <a:rPr lang="en-US" sz="4400" b="1" i="1" dirty="0" smtClean="0"/>
              <a:t> ne </a:t>
            </a:r>
            <a:r>
              <a:rPr lang="en-US" sz="4400" b="1" i="1" dirty="0" err="1" smtClean="0"/>
              <a:t>musha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nalubwilwe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Ku </a:t>
            </a:r>
            <a:r>
              <a:rPr lang="en-US" sz="4400" b="1" i="1" dirty="0" err="1" smtClean="0"/>
              <a:t>Kalbale</a:t>
            </a:r>
            <a:r>
              <a:rPr lang="en-US" sz="4400" b="1" i="1" dirty="0" smtClean="0"/>
              <a:t>.</a:t>
            </a:r>
            <a:endParaRPr lang="en-US" sz="4400" b="1" i="1" dirty="0"/>
          </a:p>
        </p:txBody>
      </p:sp>
    </p:spTree>
    <p:extLst>
      <p:ext uri="{BB962C8B-B14F-4D97-AF65-F5344CB8AC3E}">
        <p14:creationId xmlns:p14="http://schemas.microsoft.com/office/powerpoint/2010/main" val="1937198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Awe </a:t>
            </a:r>
            <a:r>
              <a:rPr lang="en-US" sz="4400" b="1" dirty="0" err="1" smtClean="0"/>
              <a:t>nomba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ndi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Na o </a:t>
            </a:r>
            <a:r>
              <a:rPr lang="en-US" sz="4400" b="1" dirty="0" err="1" smtClean="0"/>
              <a:t>nomba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Mfumu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yandi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Nombe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nshiku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shonse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ndeimbe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Fya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Kalbale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680150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Bwingi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cikuku</a:t>
            </a:r>
            <a:r>
              <a:rPr lang="en-US" sz="4400" b="1" i="1" dirty="0" smtClean="0"/>
              <a:t> no </a:t>
            </a:r>
            <a:r>
              <a:rPr lang="en-US" sz="4400" b="1" i="1" dirty="0" err="1" smtClean="0"/>
              <a:t>luse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Alipashile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fibi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fyandi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E </a:t>
            </a:r>
            <a:r>
              <a:rPr lang="en-US" sz="4400" b="1" i="1" dirty="0" err="1" smtClean="0"/>
              <a:t>ko</a:t>
            </a:r>
            <a:r>
              <a:rPr lang="en-US" sz="4400" b="1" i="1" dirty="0" smtClean="0"/>
              <a:t> ne </a:t>
            </a:r>
            <a:r>
              <a:rPr lang="en-US" sz="4400" b="1" i="1" dirty="0" err="1" smtClean="0"/>
              <a:t>musha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nalubwilwe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Ku </a:t>
            </a:r>
            <a:r>
              <a:rPr lang="en-US" sz="4400" b="1" i="1" dirty="0" err="1" smtClean="0"/>
              <a:t>Kalbale</a:t>
            </a:r>
            <a:r>
              <a:rPr lang="en-US" sz="4400" b="1" i="1" dirty="0" smtClean="0"/>
              <a:t>.</a:t>
            </a:r>
            <a:endParaRPr lang="en-US" sz="4400" b="1" i="1" dirty="0"/>
          </a:p>
        </p:txBody>
      </p:sp>
    </p:spTree>
    <p:extLst>
      <p:ext uri="{BB962C8B-B14F-4D97-AF65-F5344CB8AC3E}">
        <p14:creationId xmlns:p14="http://schemas.microsoft.com/office/powerpoint/2010/main" val="1970620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err="1" smtClean="0"/>
              <a:t>bupususho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kutasha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Bwaletelwa</a:t>
            </a:r>
            <a:r>
              <a:rPr lang="en-US" sz="4400" b="1" dirty="0" smtClean="0"/>
              <a:t> no </a:t>
            </a:r>
            <a:r>
              <a:rPr lang="en-US" sz="4400" b="1" dirty="0" err="1" smtClean="0"/>
              <a:t>luse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lwakwe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Wene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ifyo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atufikile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Ku </a:t>
            </a:r>
            <a:r>
              <a:rPr lang="en-US" sz="4400" b="1" dirty="0" err="1" smtClean="0"/>
              <a:t>Kalbale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390703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Bwingi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bwa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cikuku</a:t>
            </a:r>
            <a:r>
              <a:rPr lang="en-US" sz="4400" b="1" i="1" dirty="0" smtClean="0"/>
              <a:t> no </a:t>
            </a:r>
            <a:r>
              <a:rPr lang="en-US" sz="4400" b="1" i="1" dirty="0" err="1" smtClean="0"/>
              <a:t>luse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Alipashile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fibi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fyandi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E </a:t>
            </a:r>
            <a:r>
              <a:rPr lang="en-US" sz="4400" b="1" i="1" dirty="0" err="1" smtClean="0"/>
              <a:t>ko</a:t>
            </a:r>
            <a:r>
              <a:rPr lang="en-US" sz="4400" b="1" i="1" dirty="0" smtClean="0"/>
              <a:t> ne </a:t>
            </a:r>
            <a:r>
              <a:rPr lang="en-US" sz="4400" b="1" i="1" dirty="0" err="1" smtClean="0"/>
              <a:t>musha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nalubwilwe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Ku </a:t>
            </a:r>
            <a:r>
              <a:rPr lang="en-US" sz="4400" b="1" i="1" dirty="0" err="1" smtClean="0"/>
              <a:t>Kalbale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smtClean="0"/>
              <a:t>___</a:t>
            </a:r>
            <a:endParaRPr lang="en-US" sz="4400" b="1" i="1" dirty="0"/>
          </a:p>
        </p:txBody>
      </p:sp>
    </p:spTree>
    <p:extLst>
      <p:ext uri="{BB962C8B-B14F-4D97-AF65-F5344CB8AC3E}">
        <p14:creationId xmlns:p14="http://schemas.microsoft.com/office/powerpoint/2010/main" val="2932016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155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# 276 “ Years I spent in Vanity”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276</dc:title>
  <dc:creator>Aggrey Ndhlovu</dc:creator>
  <cp:lastModifiedBy>Jonah</cp:lastModifiedBy>
  <cp:revision>5</cp:revision>
  <dcterms:created xsi:type="dcterms:W3CDTF">2015-01-10T18:25:53Z</dcterms:created>
  <dcterms:modified xsi:type="dcterms:W3CDTF">2015-02-14T07:44:13Z</dcterms:modified>
</cp:coreProperties>
</file>