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50F08-1E8C-465A-BF57-E2CC2F90E3F2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C0922-2F11-42EE-B48B-2CDCE666B2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8759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50F08-1E8C-465A-BF57-E2CC2F90E3F2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C0922-2F11-42EE-B48B-2CDCE666B2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3694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50F08-1E8C-465A-BF57-E2CC2F90E3F2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C0922-2F11-42EE-B48B-2CDCE666B2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3965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50F08-1E8C-465A-BF57-E2CC2F90E3F2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C0922-2F11-42EE-B48B-2CDCE666B2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564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50F08-1E8C-465A-BF57-E2CC2F90E3F2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C0922-2F11-42EE-B48B-2CDCE666B2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6040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50F08-1E8C-465A-BF57-E2CC2F90E3F2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C0922-2F11-42EE-B48B-2CDCE666B2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2859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50F08-1E8C-465A-BF57-E2CC2F90E3F2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C0922-2F11-42EE-B48B-2CDCE666B2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6020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50F08-1E8C-465A-BF57-E2CC2F90E3F2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C0922-2F11-42EE-B48B-2CDCE666B2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761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50F08-1E8C-465A-BF57-E2CC2F90E3F2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C0922-2F11-42EE-B48B-2CDCE666B2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5098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50F08-1E8C-465A-BF57-E2CC2F90E3F2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C0922-2F11-42EE-B48B-2CDCE666B2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390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50F08-1E8C-465A-BF57-E2CC2F90E3F2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C0922-2F11-42EE-B48B-2CDCE666B2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5830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B50F08-1E8C-465A-BF57-E2CC2F90E3F2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C0922-2F11-42EE-B48B-2CDCE666B2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6907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908720"/>
            <a:ext cx="7776864" cy="5184576"/>
          </a:xfrm>
        </p:spPr>
        <p:txBody>
          <a:bodyPr>
            <a:normAutofit/>
          </a:bodyPr>
          <a:lstStyle/>
          <a:p>
            <a:r>
              <a:rPr lang="en-GB" sz="4400" b="1" dirty="0" err="1" smtClean="0">
                <a:solidFill>
                  <a:schemeClr val="tx1"/>
                </a:solidFill>
              </a:rPr>
              <a:t>Mwise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kwa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Yesu</a:t>
            </a:r>
            <a:r>
              <a:rPr lang="en-GB" sz="4400" b="1" dirty="0" smtClean="0">
                <a:solidFill>
                  <a:schemeClr val="tx1"/>
                </a:solidFill>
              </a:rPr>
              <a:t>   # 181</a:t>
            </a:r>
          </a:p>
          <a:p>
            <a:r>
              <a:rPr lang="en-GB" sz="4400" b="1" i="1" dirty="0" smtClean="0">
                <a:solidFill>
                  <a:srgbClr val="FF0000"/>
                </a:solidFill>
              </a:rPr>
              <a:t>Come to the Saviour</a:t>
            </a:r>
          </a:p>
          <a:p>
            <a:endParaRPr lang="en-GB" sz="1400" b="1" dirty="0">
              <a:solidFill>
                <a:schemeClr val="tx1"/>
              </a:solidFill>
            </a:endParaRPr>
          </a:p>
          <a:p>
            <a:r>
              <a:rPr lang="en-GB" sz="4400" b="1" dirty="0" err="1" smtClean="0">
                <a:solidFill>
                  <a:schemeClr val="tx1"/>
                </a:solidFill>
              </a:rPr>
              <a:t>Mwise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kwa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Yesu</a:t>
            </a:r>
            <a:r>
              <a:rPr lang="en-GB" sz="4400" b="1" dirty="0" smtClean="0">
                <a:solidFill>
                  <a:schemeClr val="tx1"/>
                </a:solidFill>
              </a:rPr>
              <a:t>, </a:t>
            </a:r>
            <a:r>
              <a:rPr lang="en-GB" sz="4400" b="1" dirty="0" err="1" smtClean="0">
                <a:solidFill>
                  <a:schemeClr val="tx1"/>
                </a:solidFill>
              </a:rPr>
              <a:t>mwikokola</a:t>
            </a:r>
            <a:r>
              <a:rPr lang="en-GB" sz="4400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GB" sz="4400" b="1" dirty="0" smtClean="0">
                <a:solidFill>
                  <a:schemeClr val="tx1"/>
                </a:solidFill>
              </a:rPr>
              <a:t>Mu </a:t>
            </a:r>
            <a:r>
              <a:rPr lang="en-GB" sz="4400" b="1" dirty="0" err="1" smtClean="0">
                <a:solidFill>
                  <a:schemeClr val="tx1"/>
                </a:solidFill>
              </a:rPr>
              <a:t>nkalata</a:t>
            </a:r>
            <a:r>
              <a:rPr lang="en-GB" sz="4400" b="1" dirty="0" smtClean="0">
                <a:solidFill>
                  <a:schemeClr val="tx1"/>
                </a:solidFill>
              </a:rPr>
              <a:t> ‘</a:t>
            </a:r>
            <a:r>
              <a:rPr lang="en-GB" sz="4400" b="1" dirty="0" err="1" smtClean="0">
                <a:solidFill>
                  <a:schemeClr val="tx1"/>
                </a:solidFill>
              </a:rPr>
              <a:t>tulange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nshila</a:t>
            </a:r>
            <a:r>
              <a:rPr lang="en-GB" sz="4400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GB" sz="4400" b="1" dirty="0" smtClean="0">
                <a:solidFill>
                  <a:schemeClr val="tx1"/>
                </a:solidFill>
              </a:rPr>
              <a:t>Pa </a:t>
            </a:r>
            <a:r>
              <a:rPr lang="en-GB" sz="4400" b="1" dirty="0" err="1" smtClean="0">
                <a:solidFill>
                  <a:schemeClr val="tx1"/>
                </a:solidFill>
              </a:rPr>
              <a:t>kati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kesu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ali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nomba</a:t>
            </a:r>
            <a:r>
              <a:rPr lang="en-GB" sz="4400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GB" sz="4400" b="1" dirty="0" err="1" smtClean="0">
                <a:solidFill>
                  <a:schemeClr val="tx1"/>
                </a:solidFill>
              </a:rPr>
              <a:t>Mwikokola</a:t>
            </a:r>
            <a:r>
              <a:rPr lang="en-GB" sz="4400" b="1" dirty="0" smtClean="0">
                <a:solidFill>
                  <a:schemeClr val="tx1"/>
                </a:solidFill>
              </a:rPr>
              <a:t>, </a:t>
            </a:r>
            <a:r>
              <a:rPr lang="en-GB" sz="4400" b="1" dirty="0" err="1" smtClean="0">
                <a:solidFill>
                  <a:schemeClr val="tx1"/>
                </a:solidFill>
              </a:rPr>
              <a:t>mwise</a:t>
            </a:r>
            <a:r>
              <a:rPr lang="en-GB" sz="4400" b="1" dirty="0" smtClean="0">
                <a:solidFill>
                  <a:schemeClr val="tx1"/>
                </a:solidFill>
              </a:rPr>
              <a:t>.</a:t>
            </a:r>
            <a:endParaRPr lang="en-GB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978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1" dirty="0" err="1" smtClean="0"/>
              <a:t>Kulongana</a:t>
            </a:r>
            <a:r>
              <a:rPr lang="en-GB" sz="4400" b="1" i="1" dirty="0" smtClean="0"/>
              <a:t> no </a:t>
            </a:r>
            <a:r>
              <a:rPr lang="en-GB" sz="4400" b="1" i="1" dirty="0" err="1" smtClean="0"/>
              <a:t>kusekela</a:t>
            </a:r>
            <a:endParaRPr lang="en-GB" sz="4400" b="1" i="1" dirty="0" smtClean="0"/>
          </a:p>
          <a:p>
            <a:pPr marL="0" indent="0" algn="ctr">
              <a:buNone/>
            </a:pPr>
            <a:r>
              <a:rPr lang="en-GB" sz="4400" b="1" i="1" dirty="0" smtClean="0"/>
              <a:t>Ne </a:t>
            </a:r>
            <a:r>
              <a:rPr lang="en-GB" sz="4400" b="1" i="1" dirty="0" err="1" smtClean="0"/>
              <a:t>mitima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iyabutisya</a:t>
            </a:r>
            <a:r>
              <a:rPr lang="en-GB" sz="4400" b="1" i="1" dirty="0" smtClean="0"/>
              <a:t>;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Yesu</a:t>
            </a:r>
            <a:r>
              <a:rPr lang="en-GB" sz="4400" b="1" i="1" dirty="0" smtClean="0"/>
              <a:t> ne </a:t>
            </a:r>
            <a:r>
              <a:rPr lang="en-GB" sz="4400" b="1" i="1" dirty="0" err="1" smtClean="0"/>
              <a:t>mwe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tukalongana</a:t>
            </a:r>
            <a:endParaRPr lang="en-GB" sz="4400" b="1" i="1" dirty="0" smtClean="0"/>
          </a:p>
          <a:p>
            <a:pPr marL="0" indent="0" algn="ctr">
              <a:buNone/>
            </a:pPr>
            <a:r>
              <a:rPr lang="en-GB" sz="4400" b="1" i="1" dirty="0" smtClean="0"/>
              <a:t>Ku </a:t>
            </a:r>
            <a:r>
              <a:rPr lang="en-GB" sz="4400" b="1" i="1" dirty="0" err="1" smtClean="0"/>
              <a:t>mwesu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ku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mulu</a:t>
            </a:r>
            <a:r>
              <a:rPr lang="en-GB" sz="4400" b="1" i="1" dirty="0" smtClean="0"/>
              <a:t>.</a:t>
            </a:r>
            <a:endParaRPr lang="en-GB" sz="4400" b="1" i="1" dirty="0"/>
          </a:p>
        </p:txBody>
      </p:sp>
    </p:spTree>
    <p:extLst>
      <p:ext uri="{BB962C8B-B14F-4D97-AF65-F5344CB8AC3E}">
        <p14:creationId xmlns:p14="http://schemas.microsoft.com/office/powerpoint/2010/main" val="1051515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Ushakenye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abana</a:t>
            </a:r>
            <a:r>
              <a:rPr lang="en-GB" sz="4400" b="1" dirty="0" smtClean="0"/>
              <a:t> kale</a:t>
            </a:r>
          </a:p>
          <a:p>
            <a:pPr marL="0" indent="0" algn="ctr">
              <a:buNone/>
            </a:pPr>
            <a:r>
              <a:rPr lang="en-GB" sz="4400" b="1" dirty="0" smtClean="0"/>
              <a:t>E </a:t>
            </a:r>
            <a:r>
              <a:rPr lang="en-GB" sz="4400" b="1" dirty="0" err="1" smtClean="0"/>
              <a:t>uleita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imwe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mwise</a:t>
            </a:r>
            <a:r>
              <a:rPr lang="en-GB" sz="4400" b="1" dirty="0" smtClean="0"/>
              <a:t>;</a:t>
            </a:r>
          </a:p>
          <a:p>
            <a:pPr marL="0" indent="0" algn="ctr">
              <a:buNone/>
            </a:pPr>
            <a:r>
              <a:rPr lang="en-GB" sz="4400" b="1" dirty="0" err="1" smtClean="0"/>
              <a:t>Iyi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Mfumu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yenu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saleni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Mwikokola</a:t>
            </a:r>
            <a:r>
              <a:rPr lang="en-GB" sz="4400" b="1" dirty="0" smtClean="0"/>
              <a:t>, </a:t>
            </a:r>
            <a:r>
              <a:rPr lang="en-GB" sz="4400" b="1" dirty="0" err="1" smtClean="0"/>
              <a:t>mwise</a:t>
            </a:r>
            <a:r>
              <a:rPr lang="en-GB" sz="4400" b="1" dirty="0" smtClean="0"/>
              <a:t>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1052418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1" dirty="0" err="1" smtClean="0"/>
              <a:t>Kulongana</a:t>
            </a:r>
            <a:r>
              <a:rPr lang="en-GB" sz="4400" b="1" i="1" dirty="0" smtClean="0"/>
              <a:t> no </a:t>
            </a:r>
            <a:r>
              <a:rPr lang="en-GB" sz="4400" b="1" i="1" dirty="0" err="1" smtClean="0"/>
              <a:t>kusekela</a:t>
            </a:r>
            <a:endParaRPr lang="en-GB" sz="4400" b="1" i="1" dirty="0" smtClean="0"/>
          </a:p>
          <a:p>
            <a:pPr marL="0" indent="0" algn="ctr">
              <a:buNone/>
            </a:pPr>
            <a:r>
              <a:rPr lang="en-GB" sz="4400" b="1" i="1" dirty="0" smtClean="0"/>
              <a:t>Ne </a:t>
            </a:r>
            <a:r>
              <a:rPr lang="en-GB" sz="4400" b="1" i="1" dirty="0" err="1" smtClean="0"/>
              <a:t>mitima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iyabutisya</a:t>
            </a:r>
            <a:r>
              <a:rPr lang="en-GB" sz="4400" b="1" i="1" dirty="0" smtClean="0"/>
              <a:t>;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Yesu</a:t>
            </a:r>
            <a:r>
              <a:rPr lang="en-GB" sz="4400" b="1" i="1" dirty="0" smtClean="0"/>
              <a:t> ne </a:t>
            </a:r>
            <a:r>
              <a:rPr lang="en-GB" sz="4400" b="1" i="1" dirty="0" err="1" smtClean="0"/>
              <a:t>mwe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tukalongana</a:t>
            </a:r>
            <a:endParaRPr lang="en-GB" sz="4400" b="1" i="1" dirty="0" smtClean="0"/>
          </a:p>
          <a:p>
            <a:pPr marL="0" indent="0" algn="ctr">
              <a:buNone/>
            </a:pPr>
            <a:r>
              <a:rPr lang="en-GB" sz="4400" b="1" i="1" dirty="0" smtClean="0"/>
              <a:t>Ku </a:t>
            </a:r>
            <a:r>
              <a:rPr lang="en-GB" sz="4400" b="1" i="1" dirty="0" err="1" smtClean="0"/>
              <a:t>mwesu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ku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mulu</a:t>
            </a:r>
            <a:r>
              <a:rPr lang="en-GB" sz="4400" b="1" i="1" dirty="0" smtClean="0"/>
              <a:t>.</a:t>
            </a:r>
          </a:p>
          <a:p>
            <a:pPr marL="0" indent="0" algn="ctr">
              <a:buNone/>
            </a:pP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40326326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Tontonkanyeni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ali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pano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Ilandwe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lyakwe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tesheniko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Mashiwi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yalesoswa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yano</a:t>
            </a:r>
            <a:r>
              <a:rPr lang="en-GB" sz="4400" b="1" dirty="0" smtClean="0"/>
              <a:t>;</a:t>
            </a:r>
          </a:p>
          <a:p>
            <a:pPr marL="0" indent="0" algn="ctr">
              <a:buNone/>
            </a:pPr>
            <a:r>
              <a:rPr lang="en-GB" sz="4400" b="1" dirty="0" err="1" smtClean="0"/>
              <a:t>Mwikokola</a:t>
            </a:r>
            <a:r>
              <a:rPr lang="en-GB" sz="4400" b="1" dirty="0" smtClean="0"/>
              <a:t>, </a:t>
            </a:r>
            <a:r>
              <a:rPr lang="en-GB" sz="4400" b="1" dirty="0" err="1" smtClean="0"/>
              <a:t>mwise</a:t>
            </a:r>
            <a:r>
              <a:rPr lang="en-GB" sz="4400" b="1" dirty="0" smtClean="0"/>
              <a:t>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21358132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1" dirty="0" err="1" smtClean="0"/>
              <a:t>Kulongana</a:t>
            </a:r>
            <a:r>
              <a:rPr lang="en-GB" sz="4400" b="1" i="1" dirty="0" smtClean="0"/>
              <a:t> no </a:t>
            </a:r>
            <a:r>
              <a:rPr lang="en-GB" sz="4400" b="1" i="1" dirty="0" err="1" smtClean="0"/>
              <a:t>kusekela</a:t>
            </a:r>
            <a:endParaRPr lang="en-GB" sz="4400" b="1" i="1" dirty="0" smtClean="0"/>
          </a:p>
          <a:p>
            <a:pPr marL="0" indent="0" algn="ctr">
              <a:buNone/>
            </a:pPr>
            <a:r>
              <a:rPr lang="en-GB" sz="4400" b="1" i="1" dirty="0" smtClean="0"/>
              <a:t>Ne </a:t>
            </a:r>
            <a:r>
              <a:rPr lang="en-GB" sz="4400" b="1" i="1" dirty="0" err="1" smtClean="0"/>
              <a:t>mitima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iyabutisya</a:t>
            </a:r>
            <a:r>
              <a:rPr lang="en-GB" sz="4400" b="1" i="1" dirty="0" smtClean="0"/>
              <a:t>;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Yesu</a:t>
            </a:r>
            <a:r>
              <a:rPr lang="en-GB" sz="4400" b="1" i="1" dirty="0" smtClean="0"/>
              <a:t> ne </a:t>
            </a:r>
            <a:r>
              <a:rPr lang="en-GB" sz="4400" b="1" i="1" dirty="0" err="1" smtClean="0"/>
              <a:t>mwe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tukalongana</a:t>
            </a:r>
            <a:endParaRPr lang="en-GB" sz="4400" b="1" i="1" dirty="0" smtClean="0"/>
          </a:p>
          <a:p>
            <a:pPr marL="0" indent="0" algn="ctr">
              <a:buNone/>
            </a:pPr>
            <a:r>
              <a:rPr lang="en-GB" sz="4400" b="1" i="1" dirty="0" smtClean="0"/>
              <a:t>Ku </a:t>
            </a:r>
            <a:r>
              <a:rPr lang="en-GB" sz="4400" b="1" i="1" dirty="0" err="1" smtClean="0"/>
              <a:t>mwesu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ku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mulu</a:t>
            </a:r>
            <a:r>
              <a:rPr lang="en-GB" sz="4400" b="1" i="1" smtClean="0"/>
              <a:t>.</a:t>
            </a:r>
          </a:p>
          <a:p>
            <a:pPr marL="0" indent="0" algn="ctr">
              <a:buNone/>
            </a:pPr>
            <a:endParaRPr lang="en-GB" sz="4400" b="1"/>
          </a:p>
        </p:txBody>
      </p:sp>
    </p:spTree>
    <p:extLst>
      <p:ext uri="{BB962C8B-B14F-4D97-AF65-F5344CB8AC3E}">
        <p14:creationId xmlns:p14="http://schemas.microsoft.com/office/powerpoint/2010/main" val="42457488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112</Words>
  <Application>Microsoft Office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Jonah</dc:creator>
  <cp:lastModifiedBy>Jonah</cp:lastModifiedBy>
  <cp:revision>2</cp:revision>
  <dcterms:created xsi:type="dcterms:W3CDTF">2015-01-06T12:48:40Z</dcterms:created>
  <dcterms:modified xsi:type="dcterms:W3CDTF">2015-01-06T12:59:04Z</dcterms:modified>
</cp:coreProperties>
</file>