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4A2DA-183B-4C58-B103-0D163F5E05A4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6FAAC-91D9-4E91-9796-F5C10708D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047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4A2DA-183B-4C58-B103-0D163F5E05A4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6FAAC-91D9-4E91-9796-F5C10708D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341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4A2DA-183B-4C58-B103-0D163F5E05A4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6FAAC-91D9-4E91-9796-F5C10708D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883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4A2DA-183B-4C58-B103-0D163F5E05A4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6FAAC-91D9-4E91-9796-F5C10708D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600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4A2DA-183B-4C58-B103-0D163F5E05A4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6FAAC-91D9-4E91-9796-F5C10708D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072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4A2DA-183B-4C58-B103-0D163F5E05A4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6FAAC-91D9-4E91-9796-F5C10708D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68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4A2DA-183B-4C58-B103-0D163F5E05A4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6FAAC-91D9-4E91-9796-F5C10708D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837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4A2DA-183B-4C58-B103-0D163F5E05A4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6FAAC-91D9-4E91-9796-F5C10708D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918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4A2DA-183B-4C58-B103-0D163F5E05A4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6FAAC-91D9-4E91-9796-F5C10708D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001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4A2DA-183B-4C58-B103-0D163F5E05A4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6FAAC-91D9-4E91-9796-F5C10708D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338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4A2DA-183B-4C58-B103-0D163F5E05A4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6FAAC-91D9-4E91-9796-F5C10708D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966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4A2DA-183B-4C58-B103-0D163F5E05A4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16FAAC-91D9-4E91-9796-F5C10708D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998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# 217 “</a:t>
            </a:r>
            <a:r>
              <a:rPr lang="en-US" b="1" i="1" dirty="0" smtClean="0">
                <a:solidFill>
                  <a:srgbClr val="FF0000"/>
                </a:solidFill>
              </a:rPr>
              <a:t>Amid the Trial</a:t>
            </a:r>
            <a:r>
              <a:rPr lang="en-US" b="1" dirty="0" smtClean="0"/>
              <a:t>”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4000" b="1" dirty="0" smtClean="0"/>
          </a:p>
          <a:p>
            <a:pPr marL="0" indent="0" algn="ctr">
              <a:buNone/>
            </a:pPr>
            <a:r>
              <a:rPr lang="en-US" sz="4000" b="1" dirty="0" smtClean="0"/>
              <a:t>Mu </a:t>
            </a:r>
            <a:r>
              <a:rPr lang="en-US" sz="4000" b="1" dirty="0" err="1" smtClean="0"/>
              <a:t>kweshiwa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muntu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mpona</a:t>
            </a:r>
            <a:r>
              <a:rPr lang="en-US" sz="4000" b="1" dirty="0" smtClean="0"/>
              <a:t>,</a:t>
            </a:r>
          </a:p>
          <a:p>
            <a:pPr marL="0" indent="0" algn="ctr">
              <a:buNone/>
            </a:pPr>
            <a:r>
              <a:rPr lang="en-US" sz="4000" b="1" dirty="0" smtClean="0"/>
              <a:t>Mu </a:t>
            </a:r>
            <a:r>
              <a:rPr lang="en-US" sz="4000" b="1" dirty="0" err="1" smtClean="0"/>
              <a:t>myunga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intu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nyantapo</a:t>
            </a:r>
            <a:r>
              <a:rPr lang="en-US" sz="4000" b="1" dirty="0" smtClean="0"/>
              <a:t>;</a:t>
            </a:r>
          </a:p>
          <a:p>
            <a:pPr marL="0" indent="0" algn="ctr">
              <a:buNone/>
            </a:pPr>
            <a:r>
              <a:rPr lang="en-US" sz="4000" b="1" dirty="0" err="1" smtClean="0"/>
              <a:t>Mwe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Mfumu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cimo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cashala</a:t>
            </a:r>
            <a:r>
              <a:rPr lang="en-US" sz="4000" b="1" dirty="0" smtClean="0"/>
              <a:t>,</a:t>
            </a:r>
          </a:p>
          <a:p>
            <a:pPr marL="0" indent="0" algn="ctr">
              <a:buNone/>
            </a:pPr>
            <a:r>
              <a:rPr lang="en-US" sz="4000" b="1" dirty="0" err="1" smtClean="0"/>
              <a:t>Mulenjibukisha</a:t>
            </a:r>
            <a:r>
              <a:rPr lang="en-US" sz="4000" b="1" dirty="0" smtClean="0"/>
              <a:t>.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526289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4000" b="1" i="1" dirty="0" err="1" smtClean="0"/>
              <a:t>Mulenjibukisha</a:t>
            </a:r>
            <a:r>
              <a:rPr lang="en-US" sz="4000" b="1" i="1" dirty="0" smtClean="0"/>
              <a:t>! </a:t>
            </a:r>
            <a:r>
              <a:rPr lang="en-US" sz="4000" b="1" i="1" dirty="0" err="1" smtClean="0"/>
              <a:t>Mulenjibukisha</a:t>
            </a:r>
            <a:r>
              <a:rPr lang="en-US" sz="4000" b="1" i="1" dirty="0" smtClean="0"/>
              <a:t>!</a:t>
            </a:r>
          </a:p>
          <a:p>
            <a:pPr marL="0" indent="0" algn="ctr">
              <a:buNone/>
            </a:pPr>
            <a:r>
              <a:rPr lang="en-US" sz="4000" b="1" i="1" dirty="0" err="1" smtClean="0"/>
              <a:t>Ndetina</a:t>
            </a:r>
            <a:r>
              <a:rPr lang="en-US" sz="4000" b="1" i="1" dirty="0" smtClean="0"/>
              <a:t> </a:t>
            </a:r>
            <a:r>
              <a:rPr lang="en-US" sz="4000" b="1" i="1" dirty="0" err="1" smtClean="0"/>
              <a:t>nshi</a:t>
            </a:r>
            <a:r>
              <a:rPr lang="en-US" sz="4000" b="1" i="1" dirty="0" smtClean="0"/>
              <a:t> </a:t>
            </a:r>
            <a:r>
              <a:rPr lang="en-US" sz="4000" b="1" i="1" dirty="0" err="1" smtClean="0"/>
              <a:t>ngo</a:t>
            </a:r>
            <a:r>
              <a:rPr lang="en-US" sz="4000" b="1" i="1" dirty="0" smtClean="0"/>
              <a:t> li </a:t>
            </a:r>
            <a:r>
              <a:rPr lang="en-US" sz="4000" b="1" i="1" dirty="0" err="1" smtClean="0"/>
              <a:t>mupepi</a:t>
            </a:r>
            <a:r>
              <a:rPr lang="en-US" sz="4000" b="1" i="1" dirty="0" smtClean="0"/>
              <a:t>,</a:t>
            </a:r>
          </a:p>
          <a:p>
            <a:pPr marL="0" indent="0" algn="ctr">
              <a:buNone/>
            </a:pPr>
            <a:r>
              <a:rPr lang="en-US" sz="4000" b="1" i="1" dirty="0" smtClean="0"/>
              <a:t>No </a:t>
            </a:r>
            <a:r>
              <a:rPr lang="en-US" sz="4000" b="1" i="1" dirty="0" err="1" smtClean="0"/>
              <a:t>kunjibukisha</a:t>
            </a:r>
            <a:r>
              <a:rPr lang="en-US" sz="4000" b="1" i="1" dirty="0" smtClean="0"/>
              <a:t>.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36234486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b="1" dirty="0" smtClean="0"/>
              <a:t>‘</a:t>
            </a:r>
            <a:r>
              <a:rPr lang="en-US" sz="4000" b="1" dirty="0" err="1" smtClean="0"/>
              <a:t>Masakamano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yafula</a:t>
            </a:r>
            <a:endParaRPr lang="en-US" sz="4000" b="1" dirty="0" smtClean="0"/>
          </a:p>
          <a:p>
            <a:pPr marL="0" indent="0" algn="ctr">
              <a:buNone/>
            </a:pPr>
            <a:r>
              <a:rPr lang="en-US" sz="4000" b="1" dirty="0" err="1" smtClean="0"/>
              <a:t>Ayamfisha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ku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mutima</a:t>
            </a:r>
            <a:r>
              <a:rPr lang="en-US" sz="4000" b="1" dirty="0" smtClean="0"/>
              <a:t>;</a:t>
            </a:r>
          </a:p>
          <a:p>
            <a:pPr marL="0" indent="0" algn="ctr">
              <a:buNone/>
            </a:pPr>
            <a:r>
              <a:rPr lang="en-US" sz="4000" b="1" dirty="0" err="1" smtClean="0"/>
              <a:t>Ici</a:t>
            </a:r>
            <a:r>
              <a:rPr lang="en-US" sz="4000" b="1" dirty="0" smtClean="0"/>
              <a:t> e </a:t>
            </a:r>
            <a:r>
              <a:rPr lang="en-US" sz="4000" b="1" dirty="0" err="1" smtClean="0"/>
              <a:t>cilensekesha</a:t>
            </a:r>
            <a:r>
              <a:rPr lang="en-US" sz="4000" b="1" dirty="0" smtClean="0"/>
              <a:t>,</a:t>
            </a:r>
          </a:p>
          <a:p>
            <a:pPr marL="0" indent="0" algn="ctr">
              <a:buNone/>
            </a:pPr>
            <a:r>
              <a:rPr lang="en-US" sz="4000" b="1" dirty="0" err="1" smtClean="0"/>
              <a:t>Mulenjibukisha</a:t>
            </a:r>
            <a:r>
              <a:rPr lang="en-US" sz="4000" b="1" dirty="0" smtClean="0"/>
              <a:t>.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18175028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b="1" i="1" dirty="0" err="1"/>
              <a:t>Mulenjibukisha</a:t>
            </a:r>
            <a:r>
              <a:rPr lang="en-US" sz="4000" b="1" i="1" dirty="0"/>
              <a:t>! </a:t>
            </a:r>
            <a:r>
              <a:rPr lang="en-US" sz="4000" b="1" i="1" dirty="0" err="1"/>
              <a:t>Mulenjibukisha</a:t>
            </a:r>
            <a:r>
              <a:rPr lang="en-US" sz="4000" b="1" i="1" dirty="0"/>
              <a:t>!</a:t>
            </a:r>
          </a:p>
          <a:p>
            <a:pPr marL="0" indent="0" algn="ctr">
              <a:buNone/>
            </a:pPr>
            <a:r>
              <a:rPr lang="en-US" sz="4000" b="1" i="1" dirty="0" err="1"/>
              <a:t>Ndetina</a:t>
            </a:r>
            <a:r>
              <a:rPr lang="en-US" sz="4000" b="1" i="1" dirty="0"/>
              <a:t> </a:t>
            </a:r>
            <a:r>
              <a:rPr lang="en-US" sz="4000" b="1" i="1" dirty="0" err="1"/>
              <a:t>nshi</a:t>
            </a:r>
            <a:r>
              <a:rPr lang="en-US" sz="4000" b="1" i="1" dirty="0"/>
              <a:t> </a:t>
            </a:r>
            <a:r>
              <a:rPr lang="en-US" sz="4000" b="1" i="1" dirty="0" err="1"/>
              <a:t>ngo</a:t>
            </a:r>
            <a:r>
              <a:rPr lang="en-US" sz="4000" b="1" i="1" dirty="0"/>
              <a:t> li </a:t>
            </a:r>
            <a:r>
              <a:rPr lang="en-US" sz="4000" b="1" i="1" dirty="0" err="1"/>
              <a:t>mupepi</a:t>
            </a:r>
            <a:r>
              <a:rPr lang="en-US" sz="4000" b="1" i="1" dirty="0"/>
              <a:t>,</a:t>
            </a:r>
          </a:p>
          <a:p>
            <a:pPr marL="0" indent="0" algn="ctr">
              <a:buNone/>
            </a:pPr>
            <a:r>
              <a:rPr lang="en-US" sz="4000" b="1" i="1" dirty="0"/>
              <a:t>No </a:t>
            </a:r>
            <a:r>
              <a:rPr lang="en-US" sz="4000" b="1" i="1" dirty="0" err="1"/>
              <a:t>kunjibukisha</a:t>
            </a:r>
            <a:r>
              <a:rPr lang="en-US" sz="4000" b="1" i="1" dirty="0"/>
              <a:t>.</a:t>
            </a:r>
            <a:endParaRPr lang="en-US" sz="4000" b="1" dirty="0"/>
          </a:p>
          <a:p>
            <a:pPr marL="0" indent="0" algn="ctr">
              <a:buNone/>
            </a:pPr>
            <a:endParaRPr lang="en-GB" sz="4000" b="1" dirty="0"/>
          </a:p>
        </p:txBody>
      </p:sp>
    </p:spTree>
    <p:extLst>
      <p:ext uri="{BB962C8B-B14F-4D97-AF65-F5344CB8AC3E}">
        <p14:creationId xmlns:p14="http://schemas.microsoft.com/office/powerpoint/2010/main" val="29818117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b="1" dirty="0" smtClean="0"/>
              <a:t>Mu </a:t>
            </a:r>
            <a:r>
              <a:rPr lang="en-US" sz="4000" b="1" dirty="0" err="1" smtClean="0"/>
              <a:t>fyawama</a:t>
            </a:r>
            <a:r>
              <a:rPr lang="en-US" sz="4000" b="1" dirty="0" smtClean="0"/>
              <a:t>, mu </a:t>
            </a:r>
            <a:r>
              <a:rPr lang="en-US" sz="4000" b="1" dirty="0" err="1" smtClean="0"/>
              <a:t>fyabipa</a:t>
            </a:r>
            <a:r>
              <a:rPr lang="en-US" sz="4000" b="1" dirty="0" smtClean="0"/>
              <a:t>,</a:t>
            </a:r>
          </a:p>
          <a:p>
            <a:pPr marL="0" indent="0" algn="ctr">
              <a:buNone/>
            </a:pPr>
            <a:r>
              <a:rPr lang="en-US" sz="4000" b="1" dirty="0" smtClean="0"/>
              <a:t>Mu </a:t>
            </a:r>
            <a:r>
              <a:rPr lang="en-US" sz="4000" b="1" dirty="0" err="1" smtClean="0"/>
              <a:t>fyabuta</a:t>
            </a:r>
            <a:r>
              <a:rPr lang="en-US" sz="4000" b="1" dirty="0" smtClean="0"/>
              <a:t>, mu </a:t>
            </a:r>
            <a:r>
              <a:rPr lang="en-US" sz="4000" b="1" dirty="0" err="1" smtClean="0"/>
              <a:t>fyafita</a:t>
            </a:r>
            <a:r>
              <a:rPr lang="en-US" sz="4000" b="1" dirty="0" smtClean="0"/>
              <a:t>,</a:t>
            </a:r>
          </a:p>
          <a:p>
            <a:pPr marL="0" indent="0" algn="ctr">
              <a:buNone/>
            </a:pPr>
            <a:r>
              <a:rPr lang="en-US" sz="4000" b="1" dirty="0" err="1" smtClean="0"/>
              <a:t>Mfumu</a:t>
            </a:r>
            <a:r>
              <a:rPr lang="en-US" sz="4000" b="1" dirty="0" smtClean="0"/>
              <a:t>, </a:t>
            </a:r>
            <a:r>
              <a:rPr lang="en-US" sz="4000" b="1" dirty="0" err="1" smtClean="0"/>
              <a:t>tapali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mulandu</a:t>
            </a:r>
            <a:r>
              <a:rPr lang="en-US" sz="4000" b="1" dirty="0" smtClean="0"/>
              <a:t>,</a:t>
            </a:r>
          </a:p>
          <a:p>
            <a:pPr marL="0" indent="0" algn="ctr">
              <a:buNone/>
            </a:pPr>
            <a:r>
              <a:rPr lang="en-US" sz="4000" b="1" dirty="0" err="1" smtClean="0"/>
              <a:t>Mulenjibukisha</a:t>
            </a:r>
            <a:r>
              <a:rPr lang="en-US" sz="4000" b="1" dirty="0" smtClean="0"/>
              <a:t>.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16612206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b="1" i="1" dirty="0" err="1"/>
              <a:t>Mulenjibukisha</a:t>
            </a:r>
            <a:r>
              <a:rPr lang="en-US" sz="4000" b="1" i="1" dirty="0"/>
              <a:t>! </a:t>
            </a:r>
            <a:r>
              <a:rPr lang="en-US" sz="4000" b="1" i="1" dirty="0" err="1"/>
              <a:t>Mulenjibukisha</a:t>
            </a:r>
            <a:r>
              <a:rPr lang="en-US" sz="4000" b="1" i="1" dirty="0"/>
              <a:t>!</a:t>
            </a:r>
          </a:p>
          <a:p>
            <a:pPr marL="0" indent="0" algn="ctr">
              <a:buNone/>
            </a:pPr>
            <a:r>
              <a:rPr lang="en-US" sz="4000" b="1" i="1" dirty="0" err="1"/>
              <a:t>Ndetina</a:t>
            </a:r>
            <a:r>
              <a:rPr lang="en-US" sz="4000" b="1" i="1" dirty="0"/>
              <a:t> </a:t>
            </a:r>
            <a:r>
              <a:rPr lang="en-US" sz="4000" b="1" i="1" dirty="0" err="1"/>
              <a:t>nshi</a:t>
            </a:r>
            <a:r>
              <a:rPr lang="en-US" sz="4000" b="1" i="1" dirty="0"/>
              <a:t> </a:t>
            </a:r>
            <a:r>
              <a:rPr lang="en-US" sz="4000" b="1" i="1" dirty="0" err="1"/>
              <a:t>ngo</a:t>
            </a:r>
            <a:r>
              <a:rPr lang="en-US" sz="4000" b="1" i="1" dirty="0"/>
              <a:t> li </a:t>
            </a:r>
            <a:r>
              <a:rPr lang="en-US" sz="4000" b="1" i="1" dirty="0" err="1"/>
              <a:t>mupepi</a:t>
            </a:r>
            <a:r>
              <a:rPr lang="en-US" sz="4000" b="1" i="1" dirty="0"/>
              <a:t>,</a:t>
            </a:r>
          </a:p>
          <a:p>
            <a:pPr marL="0" indent="0" algn="ctr">
              <a:buNone/>
            </a:pPr>
            <a:r>
              <a:rPr lang="en-US" sz="4000" b="1" i="1" dirty="0"/>
              <a:t>No </a:t>
            </a:r>
            <a:r>
              <a:rPr lang="en-US" sz="4000" b="1" i="1" dirty="0" err="1"/>
              <a:t>kunjibukisha</a:t>
            </a:r>
            <a:r>
              <a:rPr lang="en-US" sz="4000" b="1" i="1" dirty="0" smtClean="0"/>
              <a:t>.</a:t>
            </a:r>
          </a:p>
          <a:p>
            <a:pPr marL="0" indent="0" algn="ctr">
              <a:buNone/>
            </a:pPr>
            <a:r>
              <a:rPr lang="en-US" sz="4000" b="1" i="1" smtClean="0"/>
              <a:t>___</a:t>
            </a:r>
            <a:endParaRPr lang="en-US" sz="4000" b="1" dirty="0"/>
          </a:p>
          <a:p>
            <a:pPr marL="0" indent="0" algn="ctr">
              <a:buNone/>
            </a:pPr>
            <a:endParaRPr lang="en-GB" sz="4000" b="1" dirty="0"/>
          </a:p>
        </p:txBody>
      </p:sp>
    </p:spTree>
    <p:extLst>
      <p:ext uri="{BB962C8B-B14F-4D97-AF65-F5344CB8AC3E}">
        <p14:creationId xmlns:p14="http://schemas.microsoft.com/office/powerpoint/2010/main" val="42879812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96</Words>
  <Application>Microsoft Office PowerPoint</Application>
  <PresentationFormat>On-screen Show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# 217 “Amid the Trial”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# 217 “Amid the Trial”</dc:title>
  <dc:creator>Aggrey Ndhlovu</dc:creator>
  <cp:lastModifiedBy>Jonah</cp:lastModifiedBy>
  <cp:revision>4</cp:revision>
  <dcterms:created xsi:type="dcterms:W3CDTF">2015-01-10T04:06:45Z</dcterms:created>
  <dcterms:modified xsi:type="dcterms:W3CDTF">2015-02-14T07:48:51Z</dcterms:modified>
</cp:coreProperties>
</file>