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57" r:id="rId4"/>
    <p:sldId id="258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660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29E5D-96C8-43A3-9708-9CE396D1DB6B}" type="datetimeFigureOut">
              <a:rPr lang="en-US" smtClean="0"/>
              <a:t>7/12/2015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7AC9EE-BCCE-4E87-B8F0-FD49EB66F8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61636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29E5D-96C8-43A3-9708-9CE396D1DB6B}" type="datetimeFigureOut">
              <a:rPr lang="en-US" smtClean="0"/>
              <a:t>7/12/2015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7AC9EE-BCCE-4E87-B8F0-FD49EB66F8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13515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29E5D-96C8-43A3-9708-9CE396D1DB6B}" type="datetimeFigureOut">
              <a:rPr lang="en-US" smtClean="0"/>
              <a:t>7/12/2015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7AC9EE-BCCE-4E87-B8F0-FD49EB66F8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95806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29E5D-96C8-43A3-9708-9CE396D1DB6B}" type="datetimeFigureOut">
              <a:rPr lang="en-US" smtClean="0"/>
              <a:t>7/12/2015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7AC9EE-BCCE-4E87-B8F0-FD49EB66F8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60137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29E5D-96C8-43A3-9708-9CE396D1DB6B}" type="datetimeFigureOut">
              <a:rPr lang="en-US" smtClean="0"/>
              <a:t>7/12/2015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7AC9EE-BCCE-4E87-B8F0-FD49EB66F8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19241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29E5D-96C8-43A3-9708-9CE396D1DB6B}" type="datetimeFigureOut">
              <a:rPr lang="en-US" smtClean="0"/>
              <a:t>7/12/2015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7AC9EE-BCCE-4E87-B8F0-FD49EB66F8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21918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29E5D-96C8-43A3-9708-9CE396D1DB6B}" type="datetimeFigureOut">
              <a:rPr lang="en-US" smtClean="0"/>
              <a:t>7/12/2015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7AC9EE-BCCE-4E87-B8F0-FD49EB66F8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67589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29E5D-96C8-43A3-9708-9CE396D1DB6B}" type="datetimeFigureOut">
              <a:rPr lang="en-US" smtClean="0"/>
              <a:t>7/12/2015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7AC9EE-BCCE-4E87-B8F0-FD49EB66F8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37124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29E5D-96C8-43A3-9708-9CE396D1DB6B}" type="datetimeFigureOut">
              <a:rPr lang="en-US" smtClean="0"/>
              <a:t>7/12/2015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7AC9EE-BCCE-4E87-B8F0-FD49EB66F8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40363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29E5D-96C8-43A3-9708-9CE396D1DB6B}" type="datetimeFigureOut">
              <a:rPr lang="en-US" smtClean="0"/>
              <a:t>7/12/2015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7AC9EE-BCCE-4E87-B8F0-FD49EB66F8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33938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29E5D-96C8-43A3-9708-9CE396D1DB6B}" type="datetimeFigureOut">
              <a:rPr lang="en-US" smtClean="0"/>
              <a:t>7/12/2015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7AC9EE-BCCE-4E87-B8F0-FD49EB66F8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95079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B29E5D-96C8-43A3-9708-9CE396D1DB6B}" type="datetimeFigureOut">
              <a:rPr lang="en-US" smtClean="0"/>
              <a:t>7/12/2015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7AC9EE-BCCE-4E87-B8F0-FD49EB66F8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82400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/>
          <a:lstStyle/>
          <a:p>
            <a:r>
              <a:rPr lang="en-US" b="1" dirty="0" smtClean="0"/>
              <a:t># 222 “</a:t>
            </a:r>
            <a:r>
              <a:rPr lang="en-US" b="1" i="1" dirty="0" smtClean="0">
                <a:solidFill>
                  <a:srgbClr val="FF0000"/>
                </a:solidFill>
              </a:rPr>
              <a:t>This is My Body</a:t>
            </a:r>
            <a:r>
              <a:rPr lang="en-US" b="1" dirty="0" smtClean="0"/>
              <a:t>”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4000" b="1" dirty="0" smtClean="0"/>
              <a:t>“E </a:t>
            </a:r>
            <a:r>
              <a:rPr lang="en-US" sz="4000" b="1" dirty="0" err="1" smtClean="0"/>
              <a:t>mubili</a:t>
            </a:r>
            <a:r>
              <a:rPr lang="en-US" sz="4000" b="1" dirty="0" smtClean="0"/>
              <a:t> </a:t>
            </a:r>
            <a:r>
              <a:rPr lang="en-US" sz="4000" b="1" dirty="0" err="1" smtClean="0"/>
              <a:t>wandyu</a:t>
            </a:r>
            <a:r>
              <a:rPr lang="en-US" sz="4000" b="1" dirty="0" smtClean="0"/>
              <a:t> </a:t>
            </a:r>
            <a:r>
              <a:rPr lang="en-US" sz="4000" b="1" dirty="0" err="1" smtClean="0"/>
              <a:t>yo</a:t>
            </a:r>
            <a:r>
              <a:rPr lang="en-US" sz="4000" b="1" dirty="0" smtClean="0"/>
              <a:t> </a:t>
            </a:r>
            <a:r>
              <a:rPr lang="en-US" sz="4000" b="1" dirty="0" err="1" smtClean="0"/>
              <a:t>napela</a:t>
            </a:r>
            <a:r>
              <a:rPr lang="en-US" sz="4000" b="1" dirty="0" smtClean="0"/>
              <a:t>;</a:t>
            </a:r>
          </a:p>
          <a:p>
            <a:pPr marL="0" indent="0" algn="ctr">
              <a:buNone/>
            </a:pPr>
            <a:r>
              <a:rPr lang="en-US" sz="4000" b="1" dirty="0" err="1" smtClean="0"/>
              <a:t>Citeni</a:t>
            </a:r>
            <a:r>
              <a:rPr lang="en-US" sz="4000" b="1" dirty="0" smtClean="0"/>
              <a:t> ci no </a:t>
            </a:r>
            <a:r>
              <a:rPr lang="en-US" sz="4000" b="1" dirty="0" err="1" smtClean="0"/>
              <a:t>kunjibukisha</a:t>
            </a:r>
            <a:r>
              <a:rPr lang="en-US" sz="4000" b="1" dirty="0" smtClean="0"/>
              <a:t>”;</a:t>
            </a:r>
          </a:p>
          <a:p>
            <a:pPr marL="0" indent="0" algn="ctr">
              <a:buNone/>
            </a:pPr>
            <a:r>
              <a:rPr lang="en-US" sz="4000" b="1" dirty="0" smtClean="0"/>
              <a:t>‘</a:t>
            </a:r>
            <a:r>
              <a:rPr lang="en-US" sz="4000" b="1" dirty="0" err="1" smtClean="0"/>
              <a:t>Mwana</a:t>
            </a:r>
            <a:r>
              <a:rPr lang="en-US" sz="4000" b="1" dirty="0" smtClean="0"/>
              <a:t> </a:t>
            </a:r>
            <a:r>
              <a:rPr lang="en-US" sz="4000" b="1" dirty="0" err="1" smtClean="0"/>
              <a:t>wa</a:t>
            </a:r>
            <a:r>
              <a:rPr lang="en-US" sz="4000" b="1" dirty="0" smtClean="0"/>
              <a:t> </a:t>
            </a:r>
            <a:r>
              <a:rPr lang="en-US" sz="4000" b="1" dirty="0" err="1" smtClean="0"/>
              <a:t>mpanga</a:t>
            </a:r>
            <a:r>
              <a:rPr lang="en-US" sz="4000" b="1" dirty="0" smtClean="0"/>
              <a:t>, </a:t>
            </a:r>
            <a:r>
              <a:rPr lang="en-US" sz="4000" b="1" dirty="0" err="1" smtClean="0"/>
              <a:t>ilambo</a:t>
            </a:r>
            <a:r>
              <a:rPr lang="en-US" sz="4000" b="1" dirty="0" smtClean="0"/>
              <a:t> </a:t>
            </a:r>
            <a:r>
              <a:rPr lang="en-US" sz="4000" b="1" dirty="0" err="1" smtClean="0"/>
              <a:t>ni</a:t>
            </a:r>
            <a:r>
              <a:rPr lang="en-US" sz="4000" b="1" dirty="0" smtClean="0"/>
              <a:t> ‘</a:t>
            </a:r>
            <a:r>
              <a:rPr lang="en-US" sz="4000" b="1" dirty="0" err="1" smtClean="0"/>
              <a:t>mwe</a:t>
            </a:r>
            <a:r>
              <a:rPr lang="en-US" sz="4000" b="1" dirty="0" smtClean="0"/>
              <a:t>,</a:t>
            </a:r>
          </a:p>
          <a:p>
            <a:pPr marL="0" indent="0" algn="ctr">
              <a:buNone/>
            </a:pPr>
            <a:r>
              <a:rPr lang="en-US" sz="4000" b="1" dirty="0" smtClean="0"/>
              <a:t>Ni </a:t>
            </a:r>
            <a:r>
              <a:rPr lang="en-US" sz="4000" b="1" dirty="0" err="1" smtClean="0"/>
              <a:t>mwe</a:t>
            </a:r>
            <a:r>
              <a:rPr lang="en-US" sz="4000" b="1" dirty="0" smtClean="0"/>
              <a:t> </a:t>
            </a:r>
            <a:r>
              <a:rPr lang="en-US" sz="4000" b="1" dirty="0" err="1" smtClean="0"/>
              <a:t>mukate</a:t>
            </a:r>
            <a:r>
              <a:rPr lang="en-US" sz="4000" b="1" dirty="0" smtClean="0"/>
              <a:t> </a:t>
            </a:r>
            <a:r>
              <a:rPr lang="en-US" sz="4000" b="1" dirty="0" err="1" smtClean="0"/>
              <a:t>wesu</a:t>
            </a:r>
            <a:r>
              <a:rPr lang="en-US" sz="4000" b="1" dirty="0" smtClean="0"/>
              <a:t> </a:t>
            </a:r>
            <a:r>
              <a:rPr lang="en-US" sz="4000" b="1" dirty="0" err="1" smtClean="0"/>
              <a:t>wa</a:t>
            </a:r>
            <a:r>
              <a:rPr lang="en-US" sz="4000" b="1" dirty="0" smtClean="0"/>
              <a:t> </a:t>
            </a:r>
            <a:r>
              <a:rPr lang="en-US" sz="4000" b="1" dirty="0" err="1" smtClean="0"/>
              <a:t>mweo</a:t>
            </a:r>
            <a:r>
              <a:rPr lang="en-US" sz="4000" b="1" dirty="0" smtClean="0"/>
              <a:t>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 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9063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sz="4000" b="1" dirty="0"/>
              <a:t>“E </a:t>
            </a:r>
            <a:r>
              <a:rPr lang="en-US" sz="4000" b="1" dirty="0" err="1"/>
              <a:t>mulopa</a:t>
            </a:r>
            <a:r>
              <a:rPr lang="en-US" sz="4000" b="1" dirty="0"/>
              <a:t> </a:t>
            </a:r>
            <a:r>
              <a:rPr lang="en-US" sz="4000" b="1" dirty="0" err="1"/>
              <a:t>wandyu</a:t>
            </a:r>
            <a:r>
              <a:rPr lang="en-US" sz="4000" b="1" dirty="0"/>
              <a:t> </a:t>
            </a:r>
            <a:r>
              <a:rPr lang="en-US" sz="4000" b="1" dirty="0" err="1"/>
              <a:t>wasumine</a:t>
            </a:r>
            <a:r>
              <a:rPr lang="en-US" sz="4000" b="1" dirty="0"/>
              <a:t>”</a:t>
            </a:r>
          </a:p>
          <a:p>
            <a:pPr marL="0" indent="0" algn="ctr">
              <a:buNone/>
            </a:pPr>
            <a:r>
              <a:rPr lang="en-US" sz="4000" b="1" dirty="0"/>
              <a:t>-</a:t>
            </a:r>
            <a:r>
              <a:rPr lang="en-US" sz="4000" b="1" dirty="0" err="1"/>
              <a:t>Asose</a:t>
            </a:r>
            <a:r>
              <a:rPr lang="en-US" sz="4000" b="1" dirty="0"/>
              <a:t> fi, </a:t>
            </a:r>
            <a:r>
              <a:rPr lang="en-US" sz="4000" b="1" dirty="0" err="1"/>
              <a:t>apisho</a:t>
            </a:r>
            <a:r>
              <a:rPr lang="en-US" sz="4000" b="1" dirty="0"/>
              <a:t> </a:t>
            </a:r>
            <a:r>
              <a:rPr lang="en-US" sz="4000" b="1" dirty="0" err="1"/>
              <a:t>lukombo</a:t>
            </a:r>
            <a:r>
              <a:rPr lang="en-US" sz="4000" b="1" dirty="0"/>
              <a:t>;</a:t>
            </a:r>
          </a:p>
          <a:p>
            <a:pPr marL="0" indent="0" algn="ctr">
              <a:buNone/>
            </a:pPr>
            <a:r>
              <a:rPr lang="en-US" sz="4000" b="1" dirty="0" err="1"/>
              <a:t>Ifyo</a:t>
            </a:r>
            <a:r>
              <a:rPr lang="en-US" sz="4000" b="1" dirty="0"/>
              <a:t> fine, </a:t>
            </a:r>
            <a:r>
              <a:rPr lang="en-US" sz="4000" b="1" dirty="0" err="1"/>
              <a:t>tunwe</a:t>
            </a:r>
            <a:r>
              <a:rPr lang="en-US" sz="4000" b="1" dirty="0"/>
              <a:t> </a:t>
            </a:r>
            <a:r>
              <a:rPr lang="en-US" sz="4000" b="1" dirty="0" err="1" smtClean="0"/>
              <a:t>ifwe</a:t>
            </a:r>
            <a:r>
              <a:rPr lang="en-US" sz="4000" b="1" dirty="0" smtClean="0"/>
              <a:t> </a:t>
            </a:r>
            <a:r>
              <a:rPr lang="en-US" sz="4000" b="1" dirty="0" err="1"/>
              <a:t>bene</a:t>
            </a:r>
            <a:r>
              <a:rPr lang="en-US" sz="4000" b="1" dirty="0"/>
              <a:t>,</a:t>
            </a:r>
          </a:p>
          <a:p>
            <a:pPr marL="0" indent="0" algn="ctr">
              <a:buNone/>
            </a:pPr>
            <a:r>
              <a:rPr lang="en-US" sz="4000" b="1" dirty="0" err="1"/>
              <a:t>Tumfwo</a:t>
            </a:r>
            <a:r>
              <a:rPr lang="en-US" sz="4000" b="1" dirty="0"/>
              <a:t> </a:t>
            </a:r>
            <a:r>
              <a:rPr lang="en-US" sz="4000" b="1" dirty="0" err="1"/>
              <a:t>buseko</a:t>
            </a:r>
            <a:r>
              <a:rPr lang="en-US" sz="4000" b="1" dirty="0"/>
              <a:t> </a:t>
            </a:r>
            <a:r>
              <a:rPr lang="en-US" sz="4000" b="1" dirty="0" err="1"/>
              <a:t>ubwaisapo</a:t>
            </a:r>
            <a:r>
              <a:rPr lang="en-US" sz="4000" b="1" dirty="0"/>
              <a:t>.</a:t>
            </a:r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52739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/>
          <a:lstStyle/>
          <a:p>
            <a:r>
              <a:rPr lang="en-US" b="1" dirty="0" smtClean="0"/>
              <a:t># 222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05936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4000" b="1" dirty="0" smtClean="0"/>
              <a:t>“</a:t>
            </a:r>
            <a:r>
              <a:rPr lang="en-US" sz="4000" b="1" dirty="0" err="1" smtClean="0"/>
              <a:t>Nshita</a:t>
            </a:r>
            <a:r>
              <a:rPr lang="en-US" sz="4000" b="1" dirty="0" smtClean="0"/>
              <a:t> </a:t>
            </a:r>
            <a:r>
              <a:rPr lang="en-US" sz="4000" b="1" dirty="0" err="1" smtClean="0"/>
              <a:t>yaise</a:t>
            </a:r>
            <a:r>
              <a:rPr lang="en-US" sz="4000" b="1" dirty="0" smtClean="0"/>
              <a:t>,”</a:t>
            </a:r>
            <a:r>
              <a:rPr lang="en-US" sz="4000" b="1" dirty="0" err="1" smtClean="0"/>
              <a:t>fyo</a:t>
            </a:r>
            <a:r>
              <a:rPr lang="en-US" sz="4000" b="1" dirty="0" smtClean="0"/>
              <a:t> </a:t>
            </a:r>
            <a:r>
              <a:rPr lang="en-US" sz="4000" b="1" dirty="0" err="1" smtClean="0"/>
              <a:t>asosele</a:t>
            </a:r>
            <a:r>
              <a:rPr lang="en-US" sz="4000" b="1" dirty="0" smtClean="0"/>
              <a:t>;</a:t>
            </a:r>
          </a:p>
          <a:p>
            <a:pPr marL="0" indent="0" algn="ctr">
              <a:buNone/>
            </a:pPr>
            <a:r>
              <a:rPr lang="en-US" sz="4000" b="1" dirty="0" err="1" smtClean="0"/>
              <a:t>Mwikale</a:t>
            </a:r>
            <a:r>
              <a:rPr lang="en-US" sz="4000" b="1" dirty="0" smtClean="0"/>
              <a:t> ne </a:t>
            </a:r>
            <a:r>
              <a:rPr lang="en-US" sz="4000" b="1" dirty="0" err="1" smtClean="0"/>
              <a:t>fwe</a:t>
            </a:r>
            <a:r>
              <a:rPr lang="en-US" sz="4000" b="1" dirty="0" smtClean="0"/>
              <a:t>, </a:t>
            </a:r>
            <a:r>
              <a:rPr lang="en-US" sz="4000" b="1" dirty="0" err="1" smtClean="0"/>
              <a:t>fwe</a:t>
            </a:r>
            <a:r>
              <a:rPr lang="en-US" sz="4000" b="1" dirty="0" smtClean="0"/>
              <a:t> </a:t>
            </a:r>
            <a:r>
              <a:rPr lang="en-US" sz="4000" b="1" dirty="0" err="1" smtClean="0"/>
              <a:t>bo</a:t>
            </a:r>
            <a:r>
              <a:rPr lang="en-US" sz="4000" b="1" dirty="0" smtClean="0"/>
              <a:t> </a:t>
            </a:r>
            <a:r>
              <a:rPr lang="en-US" sz="4000" b="1" dirty="0" err="1" smtClean="0"/>
              <a:t>mwatemwa</a:t>
            </a:r>
            <a:r>
              <a:rPr lang="en-US" sz="4000" b="1" dirty="0" smtClean="0"/>
              <a:t>;</a:t>
            </a:r>
          </a:p>
          <a:p>
            <a:pPr marL="0" indent="0" algn="ctr">
              <a:buNone/>
            </a:pPr>
            <a:r>
              <a:rPr lang="en-US" sz="4000" b="1" dirty="0" err="1" smtClean="0"/>
              <a:t>Mututebete</a:t>
            </a:r>
            <a:r>
              <a:rPr lang="en-US" sz="4000" b="1" dirty="0" smtClean="0"/>
              <a:t> ‘</a:t>
            </a:r>
            <a:r>
              <a:rPr lang="en-US" sz="4000" b="1" dirty="0" err="1" smtClean="0"/>
              <a:t>muku</a:t>
            </a:r>
            <a:r>
              <a:rPr lang="en-US" sz="4000" b="1" dirty="0" smtClean="0"/>
              <a:t> ‘no wine,</a:t>
            </a:r>
          </a:p>
          <a:p>
            <a:pPr marL="0" indent="0" algn="ctr">
              <a:buNone/>
            </a:pPr>
            <a:r>
              <a:rPr lang="en-US" sz="4000" b="1" dirty="0" smtClean="0"/>
              <a:t>Apo </a:t>
            </a:r>
            <a:r>
              <a:rPr lang="en-US" sz="4000" b="1" dirty="0" err="1" smtClean="0"/>
              <a:t>tamulasendawa</a:t>
            </a:r>
            <a:r>
              <a:rPr lang="en-US" sz="4000" b="1" dirty="0" smtClean="0"/>
              <a:t> </a:t>
            </a:r>
            <a:r>
              <a:rPr lang="en-US" sz="4000" b="1" dirty="0" err="1" smtClean="0"/>
              <a:t>kuli</a:t>
            </a:r>
            <a:r>
              <a:rPr lang="en-US" sz="4000" b="1" dirty="0" smtClean="0"/>
              <a:t> ‘</a:t>
            </a:r>
            <a:r>
              <a:rPr lang="en-US" sz="4000" b="1" dirty="0" err="1" smtClean="0"/>
              <a:t>fwe</a:t>
            </a:r>
            <a:r>
              <a:rPr lang="en-US" sz="4000" b="1" dirty="0" smtClean="0"/>
              <a:t>.</a:t>
            </a:r>
            <a:endParaRPr lang="en-US" sz="4000" b="1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	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2588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sz="4000" b="1" dirty="0" smtClean="0"/>
              <a:t>‘</a:t>
            </a:r>
            <a:r>
              <a:rPr lang="en-US" sz="4000" b="1" dirty="0" err="1"/>
              <a:t>Mfifi</a:t>
            </a:r>
            <a:r>
              <a:rPr lang="en-US" sz="4000" b="1" dirty="0"/>
              <a:t> </a:t>
            </a:r>
            <a:r>
              <a:rPr lang="en-US" sz="4000" b="1" dirty="0" err="1"/>
              <a:t>ya</a:t>
            </a:r>
            <a:r>
              <a:rPr lang="en-US" sz="4000" b="1" dirty="0"/>
              <a:t> </a:t>
            </a:r>
            <a:r>
              <a:rPr lang="en-US" sz="4000" b="1" dirty="0" err="1"/>
              <a:t>cungulo</a:t>
            </a:r>
            <a:r>
              <a:rPr lang="en-US" sz="4000" b="1" dirty="0"/>
              <a:t> </a:t>
            </a:r>
            <a:r>
              <a:rPr lang="en-US" sz="4000" b="1" dirty="0" err="1"/>
              <a:t>ilepona</a:t>
            </a:r>
            <a:r>
              <a:rPr lang="en-US" sz="4000" b="1" dirty="0"/>
              <a:t>,</a:t>
            </a:r>
          </a:p>
          <a:p>
            <a:pPr marL="0" indent="0" algn="ctr">
              <a:buNone/>
            </a:pPr>
            <a:r>
              <a:rPr lang="en-US" sz="4000" b="1" dirty="0" smtClean="0"/>
              <a:t>‘</a:t>
            </a:r>
            <a:r>
              <a:rPr lang="en-US" sz="4000" b="1" dirty="0" err="1"/>
              <a:t>Bulanda</a:t>
            </a:r>
            <a:r>
              <a:rPr lang="en-US" sz="4000" b="1" dirty="0"/>
              <a:t> mu </a:t>
            </a:r>
            <a:r>
              <a:rPr lang="en-US" sz="4000" b="1" dirty="0" err="1"/>
              <a:t>mitima</a:t>
            </a:r>
            <a:r>
              <a:rPr lang="en-US" sz="4000" b="1" dirty="0"/>
              <a:t> </a:t>
            </a:r>
            <a:r>
              <a:rPr lang="en-US" sz="4000" b="1" dirty="0" err="1"/>
              <a:t>twaumfwa</a:t>
            </a:r>
            <a:r>
              <a:rPr lang="en-US" sz="4000" b="1" dirty="0"/>
              <a:t>;</a:t>
            </a:r>
          </a:p>
          <a:p>
            <a:pPr marL="0" indent="0" algn="ctr">
              <a:buNone/>
            </a:pPr>
            <a:r>
              <a:rPr lang="en-US" sz="4000" b="1" dirty="0" err="1" smtClean="0"/>
              <a:t>Twaimbo</a:t>
            </a:r>
            <a:r>
              <a:rPr lang="en-US" sz="4000" b="1" dirty="0" smtClean="0"/>
              <a:t> </a:t>
            </a:r>
            <a:r>
              <a:rPr lang="en-US" sz="4000" b="1" dirty="0" err="1"/>
              <a:t>lwimbo</a:t>
            </a:r>
            <a:r>
              <a:rPr lang="en-US" sz="4000" b="1" dirty="0"/>
              <a:t> </a:t>
            </a:r>
            <a:r>
              <a:rPr lang="en-US" sz="4000" b="1" dirty="0" err="1"/>
              <a:t>lwa</a:t>
            </a:r>
            <a:r>
              <a:rPr lang="en-US" sz="4000" b="1" dirty="0"/>
              <a:t> </a:t>
            </a:r>
            <a:r>
              <a:rPr lang="en-US" sz="4000" b="1" dirty="0" err="1"/>
              <a:t>kulekana</a:t>
            </a:r>
            <a:r>
              <a:rPr lang="en-US" sz="4000" b="1" dirty="0"/>
              <a:t>,</a:t>
            </a:r>
          </a:p>
          <a:p>
            <a:pPr marL="0" indent="0" algn="ctr">
              <a:buNone/>
            </a:pPr>
            <a:r>
              <a:rPr lang="en-US" sz="4000" b="1" dirty="0" err="1" smtClean="0"/>
              <a:t>Twaumfwa</a:t>
            </a:r>
            <a:r>
              <a:rPr lang="en-US" sz="4000" b="1" dirty="0" smtClean="0"/>
              <a:t> </a:t>
            </a:r>
            <a:r>
              <a:rPr lang="en-US" sz="4000" b="1" dirty="0"/>
              <a:t>‘</a:t>
            </a:r>
            <a:r>
              <a:rPr lang="en-US" sz="4000" b="1" dirty="0" err="1"/>
              <a:t>ti</a:t>
            </a:r>
            <a:r>
              <a:rPr lang="en-US" sz="4000" b="1" dirty="0"/>
              <a:t>, “</a:t>
            </a:r>
            <a:r>
              <a:rPr lang="en-US" sz="4000" b="1" dirty="0" err="1"/>
              <a:t>imeni</a:t>
            </a:r>
            <a:r>
              <a:rPr lang="en-US" sz="4000" b="1" dirty="0"/>
              <a:t> </a:t>
            </a:r>
            <a:r>
              <a:rPr lang="en-US" sz="4000" b="1" dirty="0" err="1"/>
              <a:t>tuleya</a:t>
            </a:r>
            <a:r>
              <a:rPr lang="en-US" sz="4000" b="1" dirty="0" smtClean="0"/>
              <a:t>.”</a:t>
            </a:r>
          </a:p>
          <a:p>
            <a:pPr marL="0" indent="0" algn="ctr">
              <a:buNone/>
            </a:pPr>
            <a:r>
              <a:rPr lang="en-US" sz="4000" b="1" smtClean="0"/>
              <a:t>___</a:t>
            </a:r>
            <a:endParaRPr lang="en-US" sz="4000" b="1" dirty="0"/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78807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235</TotalTime>
  <Words>117</Words>
  <Application>Microsoft Office PowerPoint</Application>
  <PresentationFormat>On-screen Show (4:3)</PresentationFormat>
  <Paragraphs>23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# 222 “This is My Body”</vt:lpstr>
      <vt:lpstr>PowerPoint Presentation</vt:lpstr>
      <vt:lpstr># 222</vt:lpstr>
      <vt:lpstr>PowerPoint Presentation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# 222 “This is My Body”</dc:title>
  <dc:creator>Aggrey Ndhlovu</dc:creator>
  <cp:lastModifiedBy>Jonah</cp:lastModifiedBy>
  <cp:revision>10</cp:revision>
  <dcterms:created xsi:type="dcterms:W3CDTF">2015-01-10T11:25:27Z</dcterms:created>
  <dcterms:modified xsi:type="dcterms:W3CDTF">2015-07-12T10:57:51Z</dcterms:modified>
</cp:coreProperties>
</file>