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092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141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605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945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557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8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54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766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82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88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1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BA8C1-B09D-42B6-99A8-4EB34CF558C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BC698-1EFD-4714-B388-CB85C59CD1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607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692696"/>
            <a:ext cx="7992888" cy="4946104"/>
          </a:xfrm>
        </p:spPr>
        <p:txBody>
          <a:bodyPr>
            <a:normAutofit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Bushe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ndi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Mushilikale</a:t>
            </a:r>
            <a:r>
              <a:rPr lang="en-GB" sz="4000" b="1" dirty="0" smtClean="0">
                <a:solidFill>
                  <a:schemeClr val="tx1"/>
                </a:solidFill>
              </a:rPr>
              <a:t>  #  117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A Soldier of the Cross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Bushe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ndi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mushilikale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Kakonka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Mpanga</a:t>
            </a:r>
            <a:r>
              <a:rPr lang="en-GB" sz="4000" b="1" dirty="0" smtClean="0">
                <a:solidFill>
                  <a:schemeClr val="tx1"/>
                </a:solidFill>
              </a:rPr>
              <a:t>?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Bushe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nkatina</a:t>
            </a:r>
            <a:r>
              <a:rPr lang="en-GB" sz="4000" b="1" dirty="0" smtClean="0">
                <a:solidFill>
                  <a:schemeClr val="tx1"/>
                </a:solidFill>
              </a:rPr>
              <a:t> mu </a:t>
            </a:r>
            <a:r>
              <a:rPr lang="en-GB" sz="4000" b="1" dirty="0" err="1" smtClean="0">
                <a:solidFill>
                  <a:schemeClr val="tx1"/>
                </a:solidFill>
              </a:rPr>
              <a:t>nshila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smtClean="0">
                <a:solidFill>
                  <a:schemeClr val="tx1"/>
                </a:solidFill>
              </a:rPr>
              <a:t>No </a:t>
            </a:r>
            <a:r>
              <a:rPr lang="en-GB" sz="4000" b="1" dirty="0" err="1" smtClean="0">
                <a:solidFill>
                  <a:schemeClr val="tx1"/>
                </a:solidFill>
              </a:rPr>
              <a:t>kuba</a:t>
            </a:r>
            <a:r>
              <a:rPr lang="en-GB" sz="4000" b="1" dirty="0" smtClean="0">
                <a:solidFill>
                  <a:schemeClr val="tx1"/>
                </a:solidFill>
              </a:rPr>
              <a:t> ne </a:t>
            </a:r>
            <a:r>
              <a:rPr lang="en-GB" sz="4000" b="1" dirty="0" err="1" smtClean="0">
                <a:solidFill>
                  <a:schemeClr val="tx1"/>
                </a:solidFill>
              </a:rPr>
              <a:t>nsoni</a:t>
            </a:r>
            <a:r>
              <a:rPr lang="en-GB" sz="4000" b="1" dirty="0" smtClean="0">
                <a:solidFill>
                  <a:schemeClr val="tx1"/>
                </a:solidFill>
              </a:rPr>
              <a:t>?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96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360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Ishina</a:t>
            </a:r>
            <a:r>
              <a:rPr lang="en-GB" sz="4400" b="1" i="1" dirty="0" smtClean="0"/>
              <a:t> … </a:t>
            </a:r>
            <a:r>
              <a:rPr lang="en-GB" sz="4400" b="1" i="1" dirty="0" err="1" smtClean="0"/>
              <a:t>Ilyawama</a:t>
            </a:r>
            <a:r>
              <a:rPr lang="en-GB" sz="4400" b="1" i="1" dirty="0" smtClean="0"/>
              <a:t> …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Wene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amfwilile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smtClean="0"/>
              <a:t>Mu </a:t>
            </a:r>
            <a:r>
              <a:rPr lang="en-GB" sz="4400" b="1" i="1" dirty="0" err="1" smtClean="0"/>
              <a:t>cikuku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nkapokela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Icitebo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candi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1723119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Bushe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nje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mulu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mulya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Kwabulo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kucula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Ilyo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bambi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balecula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fikali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fyonse</a:t>
            </a:r>
            <a:r>
              <a:rPr lang="en-GB" sz="4400" b="1" dirty="0" smtClean="0"/>
              <a:t>?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76930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Ishina</a:t>
            </a:r>
            <a:r>
              <a:rPr lang="en-GB" sz="4400" b="1" i="1" dirty="0" smtClean="0"/>
              <a:t> … </a:t>
            </a:r>
            <a:r>
              <a:rPr lang="en-GB" sz="4400" b="1" i="1" dirty="0" err="1" smtClean="0"/>
              <a:t>Ilyawama</a:t>
            </a:r>
            <a:r>
              <a:rPr lang="en-GB" sz="4400" b="1" i="1" dirty="0" smtClean="0"/>
              <a:t> …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Wene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amfwilile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smtClean="0"/>
              <a:t>Mu </a:t>
            </a:r>
            <a:r>
              <a:rPr lang="en-GB" sz="4400" b="1" i="1" dirty="0" err="1" smtClean="0"/>
              <a:t>cikuku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nkapokela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Icitebo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candi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979936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Bushe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balwani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tapali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Aba </a:t>
            </a:r>
            <a:r>
              <a:rPr lang="en-GB" sz="4400" b="1" dirty="0" err="1" smtClean="0"/>
              <a:t>kulwa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</a:t>
            </a:r>
            <a:r>
              <a:rPr lang="en-GB" sz="4400" b="1" dirty="0" smtClean="0"/>
              <a:t>?</a:t>
            </a:r>
          </a:p>
          <a:p>
            <a:pPr marL="0" indent="0" algn="ctr">
              <a:buNone/>
            </a:pPr>
            <a:r>
              <a:rPr lang="en-GB" sz="4400" b="1" dirty="0" err="1" smtClean="0"/>
              <a:t>Bushe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calo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cilengafwa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Kufika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mulu</a:t>
            </a:r>
            <a:r>
              <a:rPr lang="en-GB" sz="4400" b="1" dirty="0" smtClean="0"/>
              <a:t>?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634608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Ishina</a:t>
            </a:r>
            <a:r>
              <a:rPr lang="en-GB" sz="4400" b="1" i="1" dirty="0" smtClean="0"/>
              <a:t> … </a:t>
            </a:r>
            <a:r>
              <a:rPr lang="en-GB" sz="4400" b="1" i="1" dirty="0" err="1" smtClean="0"/>
              <a:t>Ilyawama</a:t>
            </a:r>
            <a:r>
              <a:rPr lang="en-GB" sz="4400" b="1" i="1" dirty="0" smtClean="0"/>
              <a:t> …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Wene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amfwilile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smtClean="0"/>
              <a:t>Mu </a:t>
            </a:r>
            <a:r>
              <a:rPr lang="en-GB" sz="4400" b="1" i="1" dirty="0" err="1" smtClean="0"/>
              <a:t>cikuku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nkapokela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Icitebo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candi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914380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Kulwa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kwandi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kwiba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Munkoshe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Nkashipikisha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macusho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mashiwi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yenu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889716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Ishina</a:t>
            </a:r>
            <a:r>
              <a:rPr lang="en-GB" sz="4400" b="1" i="1" dirty="0" smtClean="0"/>
              <a:t> … </a:t>
            </a:r>
            <a:r>
              <a:rPr lang="en-GB" sz="4400" b="1" i="1" dirty="0" err="1" smtClean="0"/>
              <a:t>Ilyawama</a:t>
            </a:r>
            <a:r>
              <a:rPr lang="en-GB" sz="4400" b="1" i="1" dirty="0" smtClean="0"/>
              <a:t> …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Wene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amfwilile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smtClean="0"/>
              <a:t>Mu </a:t>
            </a:r>
            <a:r>
              <a:rPr lang="en-GB" sz="4400" b="1" i="1" dirty="0" err="1" smtClean="0"/>
              <a:t>cikuku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nkapokela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Icitebo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candi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343178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127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2015-01-06T08:36:57Z</dcterms:created>
  <dcterms:modified xsi:type="dcterms:W3CDTF">2015-01-06T08:49:50Z</dcterms:modified>
</cp:coreProperties>
</file>