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59" r:id="rId6"/>
    <p:sldId id="262" r:id="rId7"/>
    <p:sldId id="260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8533A-678C-4BC4-885D-492880166D1E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1BDB1-968B-44C1-9C00-9FDC741E35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2480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8533A-678C-4BC4-885D-492880166D1E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1BDB1-968B-44C1-9C00-9FDC741E35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2343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8533A-678C-4BC4-885D-492880166D1E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1BDB1-968B-44C1-9C00-9FDC741E35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016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8533A-678C-4BC4-885D-492880166D1E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1BDB1-968B-44C1-9C00-9FDC741E35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891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8533A-678C-4BC4-885D-492880166D1E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1BDB1-968B-44C1-9C00-9FDC741E35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328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8533A-678C-4BC4-885D-492880166D1E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1BDB1-968B-44C1-9C00-9FDC741E35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3171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8533A-678C-4BC4-885D-492880166D1E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1BDB1-968B-44C1-9C00-9FDC741E35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906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8533A-678C-4BC4-885D-492880166D1E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1BDB1-968B-44C1-9C00-9FDC741E35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0626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8533A-678C-4BC4-885D-492880166D1E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1BDB1-968B-44C1-9C00-9FDC741E35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207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8533A-678C-4BC4-885D-492880166D1E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1BDB1-968B-44C1-9C00-9FDC741E35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161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8533A-678C-4BC4-885D-492880166D1E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1BDB1-968B-44C1-9C00-9FDC741E35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540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F8533A-678C-4BC4-885D-492880166D1E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D1BDB1-968B-44C1-9C00-9FDC741E35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146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# 270 “Where will you spend Eternity?”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b="1" dirty="0" smtClean="0"/>
              <a:t>	</a:t>
            </a:r>
          </a:p>
          <a:p>
            <a:pPr marL="0" indent="0" algn="ctr">
              <a:buNone/>
            </a:pPr>
            <a:r>
              <a:rPr lang="en-US" sz="4400" b="1" dirty="0" smtClean="0"/>
              <a:t>We </a:t>
            </a:r>
            <a:r>
              <a:rPr lang="en-US" sz="4400" b="1" dirty="0" err="1" smtClean="0"/>
              <a:t>bushe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ukekala</a:t>
            </a:r>
            <a:r>
              <a:rPr lang="en-US" sz="4400" b="1" dirty="0" smtClean="0"/>
              <a:t> pi?</a:t>
            </a:r>
          </a:p>
          <a:p>
            <a:pPr marL="0" indent="0" algn="ctr">
              <a:buNone/>
            </a:pPr>
            <a:r>
              <a:rPr lang="en-US" sz="4400" b="1" dirty="0" smtClean="0"/>
              <a:t>Ili </a:t>
            </a:r>
            <a:r>
              <a:rPr lang="en-US" sz="4400" b="1" dirty="0" err="1" smtClean="0"/>
              <a:t>lipusho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lyalyafya</a:t>
            </a:r>
            <a:r>
              <a:rPr lang="en-US" sz="4400" b="1" dirty="0" smtClean="0"/>
              <a:t>,</a:t>
            </a:r>
          </a:p>
          <a:p>
            <a:pPr marL="0" indent="0" algn="ctr">
              <a:buNone/>
            </a:pPr>
            <a:r>
              <a:rPr lang="en-US" sz="4400" b="1" dirty="0" err="1" smtClean="0"/>
              <a:t>Njeba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mune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napapata</a:t>
            </a:r>
            <a:r>
              <a:rPr lang="en-US" sz="4400" b="1" dirty="0" smtClean="0"/>
              <a:t>,</a:t>
            </a:r>
          </a:p>
          <a:p>
            <a:pPr marL="0" indent="0" algn="ctr">
              <a:buNone/>
            </a:pPr>
            <a:r>
              <a:rPr lang="en-US" sz="4400" b="1" dirty="0" smtClean="0"/>
              <a:t>We </a:t>
            </a:r>
            <a:r>
              <a:rPr lang="en-US" sz="4400" b="1" dirty="0" err="1" smtClean="0"/>
              <a:t>bushe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ukekala</a:t>
            </a:r>
            <a:r>
              <a:rPr lang="en-US" sz="4400" b="1" dirty="0" smtClean="0"/>
              <a:t> pi?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36427096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4400" b="1" i="1" dirty="0" smtClean="0"/>
          </a:p>
          <a:p>
            <a:pPr marL="0" indent="0" algn="ctr">
              <a:buNone/>
            </a:pPr>
            <a:r>
              <a:rPr lang="en-US" sz="4400" b="1" i="1" dirty="0" err="1" smtClean="0"/>
              <a:t>Njeba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mune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napapata</a:t>
            </a:r>
            <a:r>
              <a:rPr lang="en-US" sz="4400" b="1" i="1" dirty="0" smtClean="0"/>
              <a:t>,</a:t>
            </a:r>
          </a:p>
          <a:p>
            <a:pPr marL="0" indent="0" algn="ctr">
              <a:buNone/>
            </a:pPr>
            <a:r>
              <a:rPr lang="en-US" sz="4400" b="1" i="1" dirty="0" smtClean="0"/>
              <a:t>We </a:t>
            </a:r>
            <a:r>
              <a:rPr lang="en-US" sz="4400" b="1" i="1" dirty="0" err="1" smtClean="0"/>
              <a:t>bushe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ukekala</a:t>
            </a:r>
            <a:r>
              <a:rPr lang="en-US" sz="4400" b="1" i="1" dirty="0" smtClean="0"/>
              <a:t> pi?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32682748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b="1" dirty="0" err="1" smtClean="0"/>
              <a:t>Bamo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balesala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Krisitu</a:t>
            </a:r>
            <a:r>
              <a:rPr lang="en-US" sz="4400" b="1" dirty="0" smtClean="0"/>
              <a:t>,</a:t>
            </a:r>
          </a:p>
          <a:p>
            <a:pPr marL="0" indent="0" algn="ctr">
              <a:buNone/>
            </a:pPr>
            <a:r>
              <a:rPr lang="en-US" sz="4400" b="1" dirty="0" smtClean="0"/>
              <a:t>No </a:t>
            </a:r>
            <a:r>
              <a:rPr lang="en-US" sz="4400" b="1" dirty="0" err="1" smtClean="0"/>
              <a:t>kuleke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fibi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fyabo</a:t>
            </a:r>
            <a:r>
              <a:rPr lang="en-US" sz="4400" b="1" dirty="0" smtClean="0"/>
              <a:t>:</a:t>
            </a:r>
          </a:p>
          <a:p>
            <a:pPr marL="0" indent="0" algn="ctr">
              <a:buNone/>
            </a:pPr>
            <a:r>
              <a:rPr lang="en-US" sz="4400" b="1" dirty="0" smtClean="0"/>
              <a:t>Mu </a:t>
            </a:r>
            <a:r>
              <a:rPr lang="en-US" sz="4400" b="1" dirty="0" err="1" smtClean="0"/>
              <a:t>mulu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mukaba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mwabo</a:t>
            </a:r>
            <a:r>
              <a:rPr lang="en-US" sz="4400" b="1" dirty="0" smtClean="0"/>
              <a:t>.</a:t>
            </a:r>
          </a:p>
          <a:p>
            <a:pPr marL="0" indent="0" algn="ctr">
              <a:buNone/>
            </a:pPr>
            <a:r>
              <a:rPr lang="en-US" sz="4400" b="1" dirty="0" smtClean="0"/>
              <a:t>We </a:t>
            </a:r>
            <a:r>
              <a:rPr lang="en-US" sz="4400" b="1" dirty="0" err="1" smtClean="0"/>
              <a:t>bushe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ukekala</a:t>
            </a:r>
            <a:r>
              <a:rPr lang="en-US" sz="4400" b="1" dirty="0" smtClean="0"/>
              <a:t> pi?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3353756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4400" b="1" i="1" dirty="0" smtClean="0"/>
          </a:p>
          <a:p>
            <a:pPr marL="0" indent="0" algn="ctr">
              <a:buNone/>
            </a:pPr>
            <a:r>
              <a:rPr lang="en-US" sz="4400" b="1" i="1" dirty="0" err="1" smtClean="0"/>
              <a:t>Njeba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mune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napapata</a:t>
            </a:r>
            <a:r>
              <a:rPr lang="en-US" sz="4400" b="1" i="1" dirty="0" smtClean="0"/>
              <a:t>,</a:t>
            </a:r>
          </a:p>
          <a:p>
            <a:pPr marL="0" indent="0" algn="ctr">
              <a:buNone/>
            </a:pPr>
            <a:r>
              <a:rPr lang="en-US" sz="4400" b="1" i="1" dirty="0" smtClean="0"/>
              <a:t>We </a:t>
            </a:r>
            <a:r>
              <a:rPr lang="en-US" sz="4400" b="1" i="1" dirty="0" err="1" smtClean="0"/>
              <a:t>bushe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ukekala</a:t>
            </a:r>
            <a:r>
              <a:rPr lang="en-US" sz="4400" b="1" i="1" dirty="0" smtClean="0"/>
              <a:t> pi?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31668858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b="1" dirty="0" smtClean="0"/>
              <a:t>Bambi </a:t>
            </a:r>
            <a:r>
              <a:rPr lang="en-US" sz="4400" b="1" dirty="0" err="1" smtClean="0"/>
              <a:t>balesulo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mweo</a:t>
            </a:r>
            <a:r>
              <a:rPr lang="en-US" sz="4400" b="1" dirty="0" smtClean="0"/>
              <a:t>,</a:t>
            </a:r>
          </a:p>
          <a:p>
            <a:pPr marL="0" indent="0" algn="ctr">
              <a:buNone/>
            </a:pPr>
            <a:r>
              <a:rPr lang="en-US" sz="4400" b="1" dirty="0" err="1" smtClean="0"/>
              <a:t>Baleya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ku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bonaushi</a:t>
            </a:r>
            <a:r>
              <a:rPr lang="en-US" sz="4400" b="1" dirty="0" smtClean="0"/>
              <a:t>;</a:t>
            </a:r>
          </a:p>
          <a:p>
            <a:pPr marL="0" indent="0" algn="ctr">
              <a:buNone/>
            </a:pPr>
            <a:r>
              <a:rPr lang="en-US" sz="4400" b="1" dirty="0" err="1" smtClean="0"/>
              <a:t>kulya</a:t>
            </a:r>
            <a:r>
              <a:rPr lang="en-US" sz="4400" b="1" dirty="0" smtClean="0"/>
              <a:t> ‘</a:t>
            </a:r>
            <a:r>
              <a:rPr lang="en-US" sz="4400" b="1" dirty="0" err="1" smtClean="0"/>
              <a:t>ba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cikaba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shani</a:t>
            </a:r>
            <a:r>
              <a:rPr lang="en-US" sz="4400" b="1" dirty="0" smtClean="0"/>
              <a:t>?</a:t>
            </a:r>
          </a:p>
          <a:p>
            <a:pPr marL="0" indent="0" algn="ctr">
              <a:buNone/>
            </a:pPr>
            <a:r>
              <a:rPr lang="en-US" sz="4400" b="1" dirty="0" smtClean="0"/>
              <a:t>We </a:t>
            </a:r>
            <a:r>
              <a:rPr lang="en-US" sz="4400" b="1" dirty="0" err="1" smtClean="0"/>
              <a:t>bushe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ukekala</a:t>
            </a:r>
            <a:r>
              <a:rPr lang="en-US" sz="4400" b="1" dirty="0" smtClean="0"/>
              <a:t> pi?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22818871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4400" b="1" i="1" dirty="0" smtClean="0"/>
          </a:p>
          <a:p>
            <a:pPr marL="0" indent="0" algn="ctr">
              <a:buNone/>
            </a:pPr>
            <a:r>
              <a:rPr lang="en-US" sz="4400" b="1" i="1" dirty="0" err="1" smtClean="0"/>
              <a:t>Njeba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mune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napapata</a:t>
            </a:r>
            <a:r>
              <a:rPr lang="en-US" sz="4400" b="1" i="1" dirty="0" smtClean="0"/>
              <a:t>,</a:t>
            </a:r>
          </a:p>
          <a:p>
            <a:pPr marL="0" indent="0" algn="ctr">
              <a:buNone/>
            </a:pPr>
            <a:r>
              <a:rPr lang="en-US" sz="4400" b="1" i="1" dirty="0" smtClean="0"/>
              <a:t>We </a:t>
            </a:r>
            <a:r>
              <a:rPr lang="en-US" sz="4400" b="1" i="1" dirty="0" err="1" smtClean="0"/>
              <a:t>bushe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ukekala</a:t>
            </a:r>
            <a:r>
              <a:rPr lang="en-US" sz="4400" b="1" i="1" dirty="0" smtClean="0"/>
              <a:t> pi?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40075214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b="1" dirty="0" smtClean="0"/>
              <a:t>We </a:t>
            </a:r>
            <a:r>
              <a:rPr lang="en-US" sz="4400" b="1" dirty="0" err="1" smtClean="0"/>
              <a:t>shi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sala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Kristu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nomba</a:t>
            </a:r>
            <a:r>
              <a:rPr lang="en-US" sz="4400" b="1" dirty="0" smtClean="0"/>
              <a:t>,</a:t>
            </a:r>
          </a:p>
          <a:p>
            <a:pPr marL="0" indent="0" algn="ctr">
              <a:buNone/>
            </a:pPr>
            <a:r>
              <a:rPr lang="en-US" sz="4400" b="1" dirty="0" err="1" smtClean="0"/>
              <a:t>Cetekelo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luse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lwakwe</a:t>
            </a:r>
            <a:r>
              <a:rPr lang="en-US" sz="4400" b="1" dirty="0" smtClean="0"/>
              <a:t>;</a:t>
            </a:r>
          </a:p>
          <a:p>
            <a:pPr marL="0" indent="0" algn="ctr">
              <a:buNone/>
            </a:pPr>
            <a:r>
              <a:rPr lang="en-US" sz="4400" b="1" dirty="0" smtClean="0"/>
              <a:t>E </a:t>
            </a:r>
            <a:r>
              <a:rPr lang="en-US" sz="4400" b="1" dirty="0" err="1" smtClean="0"/>
              <a:t>lyo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uleisosela</a:t>
            </a:r>
            <a:r>
              <a:rPr lang="en-US" sz="4400" b="1" dirty="0" smtClean="0"/>
              <a:t>,</a:t>
            </a:r>
          </a:p>
          <a:p>
            <a:pPr marL="0" indent="0" algn="ctr">
              <a:buNone/>
            </a:pPr>
            <a:r>
              <a:rPr lang="en-US" sz="4400" b="1" dirty="0" smtClean="0"/>
              <a:t>“</a:t>
            </a:r>
            <a:r>
              <a:rPr lang="en-US" sz="4400" b="1" dirty="0" err="1" smtClean="0"/>
              <a:t>Ine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nkekala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mwa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Lesa</a:t>
            </a:r>
            <a:r>
              <a:rPr lang="en-US" sz="4400" b="1" dirty="0" smtClean="0"/>
              <a:t>.”</a:t>
            </a:r>
          </a:p>
          <a:p>
            <a:pPr marL="0" indent="0" algn="ctr">
              <a:buNone/>
            </a:pP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19249600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b="1" i="1" dirty="0" err="1"/>
              <a:t>Nkekalamo</a:t>
            </a:r>
            <a:r>
              <a:rPr lang="en-US" sz="4400" b="1" i="1" dirty="0"/>
              <a:t>, </a:t>
            </a:r>
            <a:r>
              <a:rPr lang="en-US" sz="4400" b="1" i="1" dirty="0" err="1"/>
              <a:t>nkekalamo</a:t>
            </a:r>
            <a:r>
              <a:rPr lang="en-US" sz="4400" b="1" i="1" dirty="0"/>
              <a:t>,</a:t>
            </a:r>
          </a:p>
          <a:p>
            <a:pPr marL="0" indent="0" algn="ctr">
              <a:buNone/>
            </a:pPr>
            <a:r>
              <a:rPr lang="en-US" sz="4400" b="1" i="1" dirty="0" err="1"/>
              <a:t>Ine</a:t>
            </a:r>
            <a:r>
              <a:rPr lang="en-US" sz="4400" b="1" i="1" dirty="0"/>
              <a:t> </a:t>
            </a:r>
            <a:r>
              <a:rPr lang="en-US" sz="4400" b="1" i="1" dirty="0" err="1"/>
              <a:t>nkekala</a:t>
            </a:r>
            <a:r>
              <a:rPr lang="en-US" sz="4400" b="1" i="1" dirty="0"/>
              <a:t> </a:t>
            </a:r>
            <a:r>
              <a:rPr lang="en-US" sz="4400" b="1" i="1" dirty="0" err="1"/>
              <a:t>mwa</a:t>
            </a:r>
            <a:r>
              <a:rPr lang="en-US" sz="4400" b="1" i="1" dirty="0"/>
              <a:t> </a:t>
            </a:r>
            <a:r>
              <a:rPr lang="en-US" sz="4400" b="1" i="1" dirty="0" err="1"/>
              <a:t>Lesa</a:t>
            </a:r>
            <a:r>
              <a:rPr lang="en-US" sz="4400" b="1" i="1" dirty="0" smtClean="0"/>
              <a:t>.</a:t>
            </a:r>
          </a:p>
          <a:p>
            <a:pPr marL="0" indent="0" algn="ctr">
              <a:buNone/>
            </a:pPr>
            <a:r>
              <a:rPr lang="en-US" sz="4400" b="1" i="1" smtClean="0"/>
              <a:t>___</a:t>
            </a:r>
            <a:endParaRPr lang="en-US" sz="4400" b="1" dirty="0"/>
          </a:p>
          <a:p>
            <a:pPr marL="0" indent="0" algn="ctr">
              <a:buNone/>
            </a:pP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18696730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274</TotalTime>
  <Words>104</Words>
  <Application>Microsoft Office PowerPoint</Application>
  <PresentationFormat>On-screen Show (4:3)</PresentationFormat>
  <Paragraphs>30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# 270 “Where will you spend Eternity?”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# 270 “Where will you spend Eternity?”</dc:title>
  <dc:creator>Aggrey Ndhlovu</dc:creator>
  <cp:lastModifiedBy>Jonah</cp:lastModifiedBy>
  <cp:revision>5</cp:revision>
  <dcterms:created xsi:type="dcterms:W3CDTF">2015-01-10T13:03:56Z</dcterms:created>
  <dcterms:modified xsi:type="dcterms:W3CDTF">2015-02-14T07:30:49Z</dcterms:modified>
</cp:coreProperties>
</file>