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74C9-E22F-4331-810D-378700F05E8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6D2B-2926-40F1-9E17-67E5A5009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80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74C9-E22F-4331-810D-378700F05E8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6D2B-2926-40F1-9E17-67E5A5009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15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74C9-E22F-4331-810D-378700F05E8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6D2B-2926-40F1-9E17-67E5A5009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647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74C9-E22F-4331-810D-378700F05E8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6D2B-2926-40F1-9E17-67E5A5009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61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74C9-E22F-4331-810D-378700F05E8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6D2B-2926-40F1-9E17-67E5A5009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24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74C9-E22F-4331-810D-378700F05E8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6D2B-2926-40F1-9E17-67E5A5009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263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74C9-E22F-4331-810D-378700F05E8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6D2B-2926-40F1-9E17-67E5A5009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850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74C9-E22F-4331-810D-378700F05E8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6D2B-2926-40F1-9E17-67E5A5009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2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74C9-E22F-4331-810D-378700F05E8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6D2B-2926-40F1-9E17-67E5A5009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68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74C9-E22F-4331-810D-378700F05E8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6D2B-2926-40F1-9E17-67E5A5009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014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74C9-E22F-4331-810D-378700F05E8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6D2B-2926-40F1-9E17-67E5A5009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325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074C9-E22F-4331-810D-378700F05E8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D6D2B-2926-40F1-9E17-67E5A50096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031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620688"/>
            <a:ext cx="7776864" cy="5018112"/>
          </a:xfrm>
        </p:spPr>
        <p:txBody>
          <a:bodyPr>
            <a:normAutofit lnSpcReduction="10000"/>
          </a:bodyPr>
          <a:lstStyle/>
          <a:p>
            <a:r>
              <a:rPr lang="en-GB" sz="4000" b="1" dirty="0" err="1" smtClean="0">
                <a:solidFill>
                  <a:schemeClr val="tx1"/>
                </a:solidFill>
              </a:rPr>
              <a:t>Yesu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Wene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Akateka</a:t>
            </a:r>
            <a:r>
              <a:rPr lang="en-GB" sz="4000" b="1" dirty="0" smtClean="0">
                <a:solidFill>
                  <a:schemeClr val="tx1"/>
                </a:solidFill>
              </a:rPr>
              <a:t>  # 75</a:t>
            </a:r>
          </a:p>
          <a:p>
            <a:r>
              <a:rPr lang="en-GB" sz="4000" b="1" i="1" dirty="0" smtClean="0">
                <a:solidFill>
                  <a:srgbClr val="FF0000"/>
                </a:solidFill>
              </a:rPr>
              <a:t>Jesus shall Reign</a:t>
            </a:r>
          </a:p>
          <a:p>
            <a:endParaRPr lang="en-GB" sz="4000" b="1" dirty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Yesu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wene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akateka</a:t>
            </a:r>
            <a:endParaRPr lang="en-GB" sz="4000" b="1" dirty="0" smtClean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Konsha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kasuba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katula</a:t>
            </a:r>
            <a:r>
              <a:rPr lang="en-GB" sz="40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Bufumu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te</a:t>
            </a:r>
            <a:r>
              <a:rPr lang="en-GB" sz="4000" b="1" dirty="0" smtClean="0">
                <a:solidFill>
                  <a:schemeClr val="tx1"/>
                </a:solidFill>
              </a:rPr>
              <a:t> ‘</a:t>
            </a:r>
            <a:r>
              <a:rPr lang="en-GB" sz="4000" b="1" dirty="0" err="1" smtClean="0">
                <a:solidFill>
                  <a:schemeClr val="tx1"/>
                </a:solidFill>
              </a:rPr>
              <a:t>ti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bukapwe</a:t>
            </a:r>
            <a:endParaRPr lang="en-GB" sz="4000" b="1" dirty="0" smtClean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Mweshi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usuke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ukapwe</a:t>
            </a:r>
            <a:r>
              <a:rPr lang="en-GB" sz="4000" b="1" dirty="0" smtClean="0">
                <a:solidFill>
                  <a:schemeClr val="tx1"/>
                </a:solidFill>
              </a:rPr>
              <a:t>.</a:t>
            </a:r>
            <a:endParaRPr lang="en-GB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664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Bakalamupepa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bonse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Bakalamulumbanya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pe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Shina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lyakwe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lyatemwikwa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Pa </a:t>
            </a:r>
            <a:r>
              <a:rPr lang="en-GB" sz="4400" b="1" dirty="0" err="1" smtClean="0"/>
              <a:t>bushiku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kasuba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671527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Abantu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ndimi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shonse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Bamutemwe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bamwimbile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smtClean="0"/>
              <a:t>Na mu </a:t>
            </a:r>
            <a:r>
              <a:rPr lang="en-GB" sz="4400" b="1" dirty="0" err="1" smtClean="0"/>
              <a:t>mapepwa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banono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Bakalalombo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bupalo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022150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Abatekwa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bakashuka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Abafungwa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bafungulwa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Abanaka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bakatusha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Aba </a:t>
            </a:r>
            <a:r>
              <a:rPr lang="en-GB" sz="4400" b="1" dirty="0" err="1" smtClean="0"/>
              <a:t>nsala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bakekuta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5778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Mulete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bonse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mwe</a:t>
            </a:r>
            <a:r>
              <a:rPr lang="en-GB" sz="4400" b="1" dirty="0" smtClean="0"/>
              <a:t> bantu,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Mucinshu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luse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Mfumu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Bangeli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beke</a:t>
            </a:r>
            <a:r>
              <a:rPr lang="en-GB" sz="4400" b="1" dirty="0" smtClean="0"/>
              <a:t> no </a:t>
            </a:r>
            <a:r>
              <a:rPr lang="en-GB" sz="4400" b="1" dirty="0" err="1" smtClean="0"/>
              <a:t>lwimbo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Pamo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muno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calo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smtClean="0"/>
              <a:t>____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96855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91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4</cp:revision>
  <dcterms:created xsi:type="dcterms:W3CDTF">2015-01-06T07:26:27Z</dcterms:created>
  <dcterms:modified xsi:type="dcterms:W3CDTF">2015-01-06T14:30:27Z</dcterms:modified>
</cp:coreProperties>
</file>