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40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602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88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73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36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0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36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61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0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87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42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66574-69C6-4789-93C4-0EE982BE220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8CCE5-2E17-4AA0-803F-EA3D2D51F2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26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064896" cy="5760640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muntungulule</a:t>
            </a:r>
            <a:r>
              <a:rPr lang="en-GB" sz="4000" b="1" dirty="0" smtClean="0">
                <a:solidFill>
                  <a:schemeClr val="tx1"/>
                </a:solidFill>
              </a:rPr>
              <a:t>   #  122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Jesus Saviour Pilot me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muntungulule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smtClean="0">
                <a:solidFill>
                  <a:schemeClr val="tx1"/>
                </a:solidFill>
              </a:rPr>
              <a:t>Pa </a:t>
            </a:r>
            <a:r>
              <a:rPr lang="en-GB" sz="4000" b="1" dirty="0" err="1" smtClean="0">
                <a:solidFill>
                  <a:schemeClr val="tx1"/>
                </a:solidFill>
              </a:rPr>
              <a:t>cimana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ca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mweo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Amabimbi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yaisa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Mabwe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ayabelama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Imwe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mwaishibisha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muntungulule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3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Fyo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nyina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mwana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Mwingateke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cimana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Mabimbi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yaikala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muleyasosha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cimana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muntungulule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9975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nkapalamikwa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No </a:t>
            </a:r>
            <a:r>
              <a:rPr lang="en-GB" sz="4400" b="1" dirty="0" err="1" smtClean="0"/>
              <a:t>mwenso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wanjikata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Lyene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nkacetekela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Mukangafwo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kupepa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Na </a:t>
            </a:r>
            <a:r>
              <a:rPr lang="en-GB" sz="4400" b="1" dirty="0" err="1" smtClean="0"/>
              <a:t>mwi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sano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Lesa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E, </a:t>
            </a:r>
            <a:r>
              <a:rPr lang="en-GB" sz="4400" b="1" dirty="0" err="1" smtClean="0"/>
              <a:t>mukantungulula</a:t>
            </a:r>
            <a:r>
              <a:rPr lang="en-GB" sz="4400" b="1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05348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71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2015-01-06T08:50:17Z</dcterms:created>
  <dcterms:modified xsi:type="dcterms:W3CDTF">2015-01-06T09:02:10Z</dcterms:modified>
</cp:coreProperties>
</file>