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2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6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10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70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59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93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1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5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90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D602-4E83-4055-9E9F-2E437C1E0673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BDB65-7D13-4C4F-9347-0B271AC77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2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# 220 “</a:t>
            </a:r>
            <a:r>
              <a:rPr lang="en-US" b="1" i="1" dirty="0" smtClean="0">
                <a:solidFill>
                  <a:srgbClr val="FF0000"/>
                </a:solidFill>
              </a:rPr>
              <a:t>There’s a Land that is Fairer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Kuli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calo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cisuma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sana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Tulemona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fye</a:t>
            </a:r>
            <a:r>
              <a:rPr lang="en-US" sz="4000" b="1" dirty="0" smtClean="0"/>
              <a:t> no </a:t>
            </a:r>
            <a:r>
              <a:rPr lang="en-US" sz="4000" b="1" dirty="0" err="1" smtClean="0"/>
              <a:t>mutima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smtClean="0"/>
              <a:t>E </a:t>
            </a:r>
            <a:r>
              <a:rPr lang="en-US" sz="4000" b="1" dirty="0" err="1" smtClean="0"/>
              <a:t>ko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Shifwe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atulolela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Akatupele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nanda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nsuma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7980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b="1" i="1" dirty="0" err="1" smtClean="0"/>
              <a:t>Tukayamonana</a:t>
            </a:r>
            <a:endParaRPr lang="en-US" sz="4000" b="1" i="1" dirty="0" smtClean="0"/>
          </a:p>
          <a:p>
            <a:pPr marL="0" indent="0" algn="ctr">
              <a:buNone/>
            </a:pPr>
            <a:r>
              <a:rPr lang="en-US" sz="4000" b="1" i="1" dirty="0" smtClean="0"/>
              <a:t>Mu </a:t>
            </a:r>
            <a:r>
              <a:rPr lang="en-US" sz="4000" b="1" i="1" dirty="0" err="1" smtClean="0"/>
              <a:t>calo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cisume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cabuta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Tukayaikala</a:t>
            </a:r>
            <a:endParaRPr lang="en-US" sz="4000" b="1" i="1" dirty="0" smtClean="0"/>
          </a:p>
          <a:p>
            <a:pPr marL="0" indent="0" algn="ctr">
              <a:buNone/>
            </a:pPr>
            <a:r>
              <a:rPr lang="en-US" sz="4000" b="1" i="1" dirty="0" smtClean="0"/>
              <a:t>Na </a:t>
            </a:r>
            <a:r>
              <a:rPr lang="en-US" sz="4000" b="1" i="1" dirty="0" err="1" smtClean="0"/>
              <a:t>Yesu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na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Shifwe</a:t>
            </a:r>
            <a:r>
              <a:rPr lang="en-US" sz="4000" b="1" i="1" dirty="0" smtClean="0"/>
              <a:t> ‘</a:t>
            </a:r>
            <a:r>
              <a:rPr lang="en-US" sz="4000" b="1" i="1" dirty="0" err="1" smtClean="0"/>
              <a:t>pabuta</a:t>
            </a:r>
            <a:r>
              <a:rPr lang="en-US" sz="4000" b="1" i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8153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Palya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pasuma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tukembila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Pamo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bonse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abashila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Pantu</a:t>
            </a:r>
            <a:r>
              <a:rPr lang="en-US" sz="4000" b="1" dirty="0" smtClean="0"/>
              <a:t> ‘</a:t>
            </a:r>
            <a:r>
              <a:rPr lang="en-US" sz="4000" b="1" dirty="0" err="1" smtClean="0"/>
              <a:t>ko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bulanda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takwaba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Takwakabe</a:t>
            </a:r>
            <a:r>
              <a:rPr lang="en-US" sz="4000" b="1" dirty="0" smtClean="0"/>
              <a:t> ca </a:t>
            </a:r>
            <a:r>
              <a:rPr lang="en-US" sz="4000" b="1" dirty="0" err="1" smtClean="0"/>
              <a:t>kutucusha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31414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Tukayamonana</a:t>
            </a:r>
            <a:endParaRPr lang="en-US" sz="4000" b="1" i="1" dirty="0"/>
          </a:p>
          <a:p>
            <a:pPr marL="0" indent="0" algn="ctr">
              <a:buNone/>
            </a:pPr>
            <a:r>
              <a:rPr lang="en-US" sz="4000" b="1" i="1" dirty="0"/>
              <a:t>Mu </a:t>
            </a:r>
            <a:r>
              <a:rPr lang="en-US" sz="4000" b="1" i="1" dirty="0" err="1"/>
              <a:t>calo</a:t>
            </a:r>
            <a:r>
              <a:rPr lang="en-US" sz="4000" b="1" i="1" dirty="0"/>
              <a:t> </a:t>
            </a:r>
            <a:r>
              <a:rPr lang="en-US" sz="4000" b="1" i="1" dirty="0" err="1"/>
              <a:t>cisume</a:t>
            </a:r>
            <a:r>
              <a:rPr lang="en-US" sz="4000" b="1" i="1" dirty="0"/>
              <a:t> </a:t>
            </a:r>
            <a:r>
              <a:rPr lang="en-US" sz="4000" b="1" i="1" dirty="0" err="1"/>
              <a:t>cabuta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Tukayaikala</a:t>
            </a:r>
            <a:endParaRPr lang="en-US" sz="4000" b="1" i="1" dirty="0"/>
          </a:p>
          <a:p>
            <a:pPr marL="0" indent="0" algn="ctr">
              <a:buNone/>
            </a:pPr>
            <a:r>
              <a:rPr lang="en-US" sz="4000" b="1" i="1" dirty="0"/>
              <a:t>Na </a:t>
            </a:r>
            <a:r>
              <a:rPr lang="en-US" sz="4000" b="1" i="1" dirty="0" err="1"/>
              <a:t>Yesu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Shifwe</a:t>
            </a:r>
            <a:r>
              <a:rPr lang="en-US" sz="4000" b="1" i="1" dirty="0"/>
              <a:t> ‘</a:t>
            </a:r>
            <a:r>
              <a:rPr lang="en-US" sz="4000" b="1" i="1" dirty="0" err="1"/>
              <a:t>pabuta</a:t>
            </a:r>
            <a:r>
              <a:rPr lang="en-US" sz="4000" b="1" i="1" dirty="0"/>
              <a:t>.</a:t>
            </a:r>
            <a:endParaRPr lang="en-US" sz="4000" b="1" dirty="0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165934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err="1" smtClean="0"/>
              <a:t>Ukuli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Shifwe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kutemwa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E </a:t>
            </a:r>
            <a:r>
              <a:rPr lang="en-US" sz="4000" b="1" dirty="0" err="1" smtClean="0"/>
              <a:t>ko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tukayatotela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Pa </a:t>
            </a:r>
            <a:r>
              <a:rPr lang="en-US" sz="4000" b="1" dirty="0" err="1" smtClean="0"/>
              <a:t>fya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bupe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ifyo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atupa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Ne </a:t>
            </a:r>
            <a:r>
              <a:rPr lang="en-US" sz="4000" b="1" dirty="0" err="1" smtClean="0"/>
              <a:t>fisuma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fya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nshiku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shonse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086548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Tukayamonana</a:t>
            </a:r>
            <a:endParaRPr lang="en-US" sz="4000" b="1" i="1" dirty="0"/>
          </a:p>
          <a:p>
            <a:pPr marL="0" indent="0" algn="ctr">
              <a:buNone/>
            </a:pPr>
            <a:r>
              <a:rPr lang="en-US" sz="4000" b="1" i="1" dirty="0"/>
              <a:t>Mu </a:t>
            </a:r>
            <a:r>
              <a:rPr lang="en-US" sz="4000" b="1" i="1" dirty="0" err="1"/>
              <a:t>calo</a:t>
            </a:r>
            <a:r>
              <a:rPr lang="en-US" sz="4000" b="1" i="1" dirty="0"/>
              <a:t> </a:t>
            </a:r>
            <a:r>
              <a:rPr lang="en-US" sz="4000" b="1" i="1" dirty="0" err="1"/>
              <a:t>cisume</a:t>
            </a:r>
            <a:r>
              <a:rPr lang="en-US" sz="4000" b="1" i="1" dirty="0"/>
              <a:t> </a:t>
            </a:r>
            <a:r>
              <a:rPr lang="en-US" sz="4000" b="1" i="1" dirty="0" err="1"/>
              <a:t>cabuta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 err="1"/>
              <a:t>Tukayaikala</a:t>
            </a:r>
            <a:endParaRPr lang="en-US" sz="4000" b="1" i="1" dirty="0"/>
          </a:p>
          <a:p>
            <a:pPr marL="0" indent="0" algn="ctr">
              <a:buNone/>
            </a:pPr>
            <a:r>
              <a:rPr lang="en-US" sz="4000" b="1" i="1" dirty="0"/>
              <a:t>Na </a:t>
            </a:r>
            <a:r>
              <a:rPr lang="en-US" sz="4000" b="1" i="1" dirty="0" err="1"/>
              <a:t>Yesu</a:t>
            </a:r>
            <a:r>
              <a:rPr lang="en-US" sz="4000" b="1" i="1" dirty="0"/>
              <a:t> </a:t>
            </a:r>
            <a:r>
              <a:rPr lang="en-US" sz="4000" b="1" i="1" dirty="0" err="1"/>
              <a:t>na</a:t>
            </a:r>
            <a:r>
              <a:rPr lang="en-US" sz="4000" b="1" i="1" dirty="0"/>
              <a:t> </a:t>
            </a:r>
            <a:r>
              <a:rPr lang="en-US" sz="4000" b="1" i="1" dirty="0" err="1"/>
              <a:t>Shifwe</a:t>
            </a:r>
            <a:r>
              <a:rPr lang="en-US" sz="4000" b="1" i="1" dirty="0"/>
              <a:t> ‘</a:t>
            </a:r>
            <a:r>
              <a:rPr lang="en-US" sz="4000" b="1" i="1" dirty="0" err="1"/>
              <a:t>pabuta</a:t>
            </a:r>
            <a:r>
              <a:rPr lang="en-US" sz="4000" b="1" i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smtClean="0"/>
              <a:t>___</a:t>
            </a:r>
            <a:endParaRPr lang="en-US" sz="4000" b="1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675790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111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# 220 “There’s a Land that is Fairer”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220 “There’s a Land that is Fairer”</dc:title>
  <dc:creator>Aggrey Ndhlovu</dc:creator>
  <cp:lastModifiedBy>Jonah</cp:lastModifiedBy>
  <cp:revision>5</cp:revision>
  <dcterms:created xsi:type="dcterms:W3CDTF">2015-01-10T04:20:02Z</dcterms:created>
  <dcterms:modified xsi:type="dcterms:W3CDTF">2015-02-14T07:48:03Z</dcterms:modified>
</cp:coreProperties>
</file>