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3F468-B1A8-4B88-951E-577F3D62FA4B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FB19-CDD4-483D-A985-DAB1CC7B0E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098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3F468-B1A8-4B88-951E-577F3D62FA4B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FB19-CDD4-483D-A985-DAB1CC7B0E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783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3F468-B1A8-4B88-951E-577F3D62FA4B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FB19-CDD4-483D-A985-DAB1CC7B0E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967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3F468-B1A8-4B88-951E-577F3D62FA4B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FB19-CDD4-483D-A985-DAB1CC7B0E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628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3F468-B1A8-4B88-951E-577F3D62FA4B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FB19-CDD4-483D-A985-DAB1CC7B0E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40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3F468-B1A8-4B88-951E-577F3D62FA4B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FB19-CDD4-483D-A985-DAB1CC7B0E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963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3F468-B1A8-4B88-951E-577F3D62FA4B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FB19-CDD4-483D-A985-DAB1CC7B0E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131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3F468-B1A8-4B88-951E-577F3D62FA4B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FB19-CDD4-483D-A985-DAB1CC7B0E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819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3F468-B1A8-4B88-951E-577F3D62FA4B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FB19-CDD4-483D-A985-DAB1CC7B0E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492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3F468-B1A8-4B88-951E-577F3D62FA4B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FB19-CDD4-483D-A985-DAB1CC7B0E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570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3F468-B1A8-4B88-951E-577F3D62FA4B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FB19-CDD4-483D-A985-DAB1CC7B0E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661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3F468-B1A8-4B88-951E-577F3D62FA4B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0FB19-CDD4-483D-A985-DAB1CC7B0E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581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836712"/>
            <a:ext cx="8208912" cy="5256584"/>
          </a:xfrm>
        </p:spPr>
        <p:txBody>
          <a:bodyPr>
            <a:normAutofit/>
          </a:bodyPr>
          <a:lstStyle/>
          <a:p>
            <a:r>
              <a:rPr lang="en-GB" sz="4400" b="1" dirty="0" smtClean="0">
                <a:solidFill>
                  <a:schemeClr val="tx1"/>
                </a:solidFill>
              </a:rPr>
              <a:t>We </a:t>
            </a:r>
            <a:r>
              <a:rPr lang="en-GB" sz="4400" b="1" dirty="0" err="1" smtClean="0">
                <a:solidFill>
                  <a:schemeClr val="tx1"/>
                </a:solidFill>
              </a:rPr>
              <a:t>mutima</a:t>
            </a:r>
            <a:r>
              <a:rPr lang="en-GB" sz="4400" b="1" dirty="0" smtClean="0">
                <a:solidFill>
                  <a:schemeClr val="tx1"/>
                </a:solidFill>
              </a:rPr>
              <a:t>, </a:t>
            </a:r>
            <a:r>
              <a:rPr lang="en-GB" sz="4400" b="1" dirty="0" err="1" smtClean="0">
                <a:solidFill>
                  <a:schemeClr val="tx1"/>
                </a:solidFill>
              </a:rPr>
              <a:t>shi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shibuka</a:t>
            </a:r>
            <a:r>
              <a:rPr lang="en-GB" sz="4400" b="1" dirty="0" smtClean="0">
                <a:solidFill>
                  <a:schemeClr val="tx1"/>
                </a:solidFill>
              </a:rPr>
              <a:t>   # 144</a:t>
            </a:r>
          </a:p>
          <a:p>
            <a:r>
              <a:rPr lang="en-GB" sz="4400" b="1" i="1" dirty="0" smtClean="0">
                <a:solidFill>
                  <a:schemeClr val="tx1"/>
                </a:solidFill>
              </a:rPr>
              <a:t>Awake my Soul</a:t>
            </a:r>
          </a:p>
          <a:p>
            <a:endParaRPr lang="en-GB" sz="1500" b="1" dirty="0">
              <a:solidFill>
                <a:schemeClr val="tx1"/>
              </a:solidFill>
            </a:endParaRPr>
          </a:p>
          <a:p>
            <a:r>
              <a:rPr lang="en-GB" sz="4400" b="1" dirty="0" smtClean="0">
                <a:solidFill>
                  <a:schemeClr val="tx1"/>
                </a:solidFill>
              </a:rPr>
              <a:t>We </a:t>
            </a:r>
            <a:r>
              <a:rPr lang="en-GB" sz="4400" b="1" dirty="0" err="1" smtClean="0">
                <a:solidFill>
                  <a:schemeClr val="tx1"/>
                </a:solidFill>
              </a:rPr>
              <a:t>mutima</a:t>
            </a:r>
            <a:r>
              <a:rPr lang="en-GB" sz="4400" b="1" dirty="0" smtClean="0">
                <a:solidFill>
                  <a:schemeClr val="tx1"/>
                </a:solidFill>
              </a:rPr>
              <a:t>, </a:t>
            </a:r>
            <a:r>
              <a:rPr lang="en-GB" sz="4400" b="1" dirty="0" err="1" smtClean="0">
                <a:solidFill>
                  <a:schemeClr val="tx1"/>
                </a:solidFill>
              </a:rPr>
              <a:t>shi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shibuka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Sh’enda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pamo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na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kasuba</a:t>
            </a:r>
            <a:r>
              <a:rPr lang="en-GB" sz="44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Ima</a:t>
            </a:r>
            <a:r>
              <a:rPr lang="en-GB" sz="4400" b="1" dirty="0" smtClean="0">
                <a:solidFill>
                  <a:schemeClr val="tx1"/>
                </a:solidFill>
              </a:rPr>
              <a:t> ne </a:t>
            </a:r>
            <a:r>
              <a:rPr lang="en-GB" sz="4400" b="1" dirty="0" err="1" smtClean="0">
                <a:solidFill>
                  <a:schemeClr val="tx1"/>
                </a:solidFill>
              </a:rPr>
              <a:t>nseko</a:t>
            </a:r>
            <a:r>
              <a:rPr lang="en-GB" sz="4400" b="1" dirty="0" smtClean="0">
                <a:solidFill>
                  <a:schemeClr val="tx1"/>
                </a:solidFill>
              </a:rPr>
              <a:t> no </a:t>
            </a:r>
            <a:r>
              <a:rPr lang="en-GB" sz="4400" b="1" dirty="0" err="1" smtClean="0">
                <a:solidFill>
                  <a:schemeClr val="tx1"/>
                </a:solidFill>
              </a:rPr>
              <a:t>kuya</a:t>
            </a:r>
            <a:endParaRPr lang="en-GB" sz="4400" b="1" dirty="0" smtClean="0">
              <a:solidFill>
                <a:schemeClr val="tx1"/>
              </a:solidFill>
            </a:endParaRPr>
          </a:p>
          <a:p>
            <a:r>
              <a:rPr lang="en-GB" sz="4400" b="1" dirty="0" smtClean="0">
                <a:solidFill>
                  <a:schemeClr val="tx1"/>
                </a:solidFill>
              </a:rPr>
              <a:t>Ku </a:t>
            </a:r>
            <a:r>
              <a:rPr lang="en-GB" sz="4400" b="1" dirty="0" err="1" smtClean="0">
                <a:solidFill>
                  <a:schemeClr val="tx1"/>
                </a:solidFill>
              </a:rPr>
              <a:t>kwimba</a:t>
            </a:r>
            <a:r>
              <a:rPr lang="en-GB" sz="4400" b="1" dirty="0" smtClean="0">
                <a:solidFill>
                  <a:schemeClr val="tx1"/>
                </a:solidFill>
              </a:rPr>
              <a:t> no </a:t>
            </a:r>
            <a:r>
              <a:rPr lang="en-GB" sz="4400" b="1" dirty="0" err="1" smtClean="0">
                <a:solidFill>
                  <a:schemeClr val="tx1"/>
                </a:solidFill>
              </a:rPr>
              <a:t>kutotela</a:t>
            </a:r>
            <a:r>
              <a:rPr lang="en-GB" sz="4400" b="1" dirty="0" smtClean="0">
                <a:solidFill>
                  <a:schemeClr val="tx1"/>
                </a:solidFill>
              </a:rPr>
              <a:t>.</a:t>
            </a:r>
            <a:endParaRPr lang="en-GB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847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Shibuka</a:t>
            </a:r>
            <a:r>
              <a:rPr lang="en-GB" sz="4400" b="1" dirty="0" smtClean="0"/>
              <a:t> no </a:t>
            </a:r>
            <a:r>
              <a:rPr lang="en-GB" sz="4400" b="1" dirty="0" err="1" smtClean="0"/>
              <a:t>kusansula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Kumo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bamalaika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Benyo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kwimba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tabanaka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Inyimbo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sha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kuli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Lesa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044556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Nalumbanya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bandama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smtClean="0"/>
              <a:t>Mu </a:t>
            </a:r>
            <a:r>
              <a:rPr lang="en-GB" sz="4400" b="1" dirty="0" err="1" smtClean="0"/>
              <a:t>tulo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ilyo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ndetusha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dirty="0" err="1" smtClean="0"/>
              <a:t>Lyene</a:t>
            </a:r>
            <a:r>
              <a:rPr lang="en-GB" sz="4400" b="1" dirty="0" smtClean="0"/>
              <a:t> mu </a:t>
            </a:r>
            <a:r>
              <a:rPr lang="en-GB" sz="4400" b="1" dirty="0" err="1" smtClean="0"/>
              <a:t>mfwa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nga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nabuka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E </a:t>
            </a:r>
            <a:r>
              <a:rPr lang="en-GB" sz="4400" b="1" dirty="0" err="1" smtClean="0"/>
              <a:t>mweo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ciyayaya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10204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Mfumu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nomba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nalomba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Mufulunganye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fyabipa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dirty="0" err="1" smtClean="0"/>
              <a:t>Mungafwe</a:t>
            </a:r>
            <a:r>
              <a:rPr lang="en-GB" sz="4400" b="1" dirty="0" smtClean="0"/>
              <a:t>, ‘</a:t>
            </a:r>
            <a:r>
              <a:rPr lang="en-GB" sz="4400" b="1" dirty="0" err="1" smtClean="0"/>
              <a:t>matontonkanyo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smtClean="0"/>
              <a:t>Yabe </a:t>
            </a:r>
            <a:r>
              <a:rPr lang="en-GB" sz="4400" b="1" dirty="0" err="1" smtClean="0"/>
              <a:t>kuli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imwe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lelo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904143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Muntungulule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mumfunde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Misosele</a:t>
            </a:r>
            <a:r>
              <a:rPr lang="en-GB" sz="4400" b="1" dirty="0" smtClean="0"/>
              <a:t>, ‘</a:t>
            </a:r>
            <a:r>
              <a:rPr lang="en-GB" sz="4400" b="1" dirty="0" err="1" smtClean="0"/>
              <a:t>micitile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smtClean="0"/>
              <a:t>Na </a:t>
            </a:r>
            <a:r>
              <a:rPr lang="en-GB" sz="4400" b="1" dirty="0" err="1" smtClean="0"/>
              <a:t>maka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yandi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yonse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fye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Numbanyo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luse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lwenu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pe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916905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Kuli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Lesa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tuletota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Ifintu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fyonse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atupa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Toteni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bonse</a:t>
            </a:r>
            <a:r>
              <a:rPr lang="en-GB" sz="4400" b="1" dirty="0" smtClean="0"/>
              <a:t> mu </a:t>
            </a:r>
            <a:r>
              <a:rPr lang="en-GB" sz="4400" b="1" dirty="0" err="1" smtClean="0"/>
              <a:t>mulu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Wishi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Mwana</a:t>
            </a:r>
            <a:r>
              <a:rPr lang="en-GB" sz="4400" b="1" dirty="0" smtClean="0"/>
              <a:t>, no </a:t>
            </a:r>
            <a:r>
              <a:rPr lang="en-GB" sz="4400" b="1" dirty="0" err="1" smtClean="0"/>
              <a:t>Mupashi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smtClean="0"/>
              <a:t>___</a:t>
            </a:r>
            <a:endParaRPr lang="en-GB" sz="4400" b="1"/>
          </a:p>
        </p:txBody>
      </p:sp>
    </p:spTree>
    <p:extLst>
      <p:ext uri="{BB962C8B-B14F-4D97-AF65-F5344CB8AC3E}">
        <p14:creationId xmlns:p14="http://schemas.microsoft.com/office/powerpoint/2010/main" val="3245129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123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2</cp:revision>
  <dcterms:created xsi:type="dcterms:W3CDTF">2015-01-06T10:21:24Z</dcterms:created>
  <dcterms:modified xsi:type="dcterms:W3CDTF">2015-01-06T10:38:10Z</dcterms:modified>
</cp:coreProperties>
</file>