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0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596C1-D5C9-4C98-83B2-2C6A8CC21CCE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E3013-C26E-4810-8F80-6F496670A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989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596C1-D5C9-4C98-83B2-2C6A8CC21CCE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E3013-C26E-4810-8F80-6F496670A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4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596C1-D5C9-4C98-83B2-2C6A8CC21CCE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E3013-C26E-4810-8F80-6F496670A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596C1-D5C9-4C98-83B2-2C6A8CC21CCE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E3013-C26E-4810-8F80-6F496670A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878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596C1-D5C9-4C98-83B2-2C6A8CC21CCE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E3013-C26E-4810-8F80-6F496670A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154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596C1-D5C9-4C98-83B2-2C6A8CC21CCE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E3013-C26E-4810-8F80-6F496670A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572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596C1-D5C9-4C98-83B2-2C6A8CC21CCE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E3013-C26E-4810-8F80-6F496670A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973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596C1-D5C9-4C98-83B2-2C6A8CC21CCE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E3013-C26E-4810-8F80-6F496670A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2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596C1-D5C9-4C98-83B2-2C6A8CC21CCE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E3013-C26E-4810-8F80-6F496670A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857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596C1-D5C9-4C98-83B2-2C6A8CC21CCE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E3013-C26E-4810-8F80-6F496670A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301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596C1-D5C9-4C98-83B2-2C6A8CC21CCE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E3013-C26E-4810-8F80-6F496670A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345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596C1-D5C9-4C98-83B2-2C6A8CC21CCE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E3013-C26E-4810-8F80-6F496670AD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323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# 230 “Children of the Heavenly King”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smtClean="0"/>
              <a:t>	</a:t>
            </a:r>
          </a:p>
          <a:p>
            <a:pPr marL="0" indent="0" algn="ctr">
              <a:buNone/>
            </a:pPr>
            <a:r>
              <a:rPr lang="en-US" sz="4400" b="1" dirty="0" err="1" smtClean="0"/>
              <a:t>Bana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ba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kwa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Kristu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smtClean="0"/>
              <a:t>‘</a:t>
            </a:r>
            <a:r>
              <a:rPr lang="en-US" sz="4400" b="1" dirty="0" err="1" smtClean="0"/>
              <a:t>Lintu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muli</a:t>
            </a:r>
            <a:r>
              <a:rPr lang="en-US" sz="4400" b="1" dirty="0" smtClean="0"/>
              <a:t> mu </a:t>
            </a:r>
            <a:r>
              <a:rPr lang="en-US" sz="4400" b="1" dirty="0" err="1" smtClean="0"/>
              <a:t>nshila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Imbileni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Katula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smtClean="0"/>
              <a:t>‘</a:t>
            </a:r>
            <a:r>
              <a:rPr lang="en-US" sz="4400" b="1" dirty="0" err="1" smtClean="0"/>
              <a:t>Milimo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yakwe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yonse</a:t>
            </a:r>
            <a:r>
              <a:rPr lang="en-US" sz="4400" b="1" dirty="0" smtClean="0"/>
              <a:t>.</a:t>
            </a:r>
          </a:p>
          <a:p>
            <a:pPr marL="0" indent="0" algn="ctr">
              <a:buNone/>
            </a:pPr>
            <a:r>
              <a:rPr lang="en-US" sz="4400" b="1" dirty="0" smtClean="0"/>
              <a:t> 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938548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smtClean="0"/>
              <a:t>	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Tuleenda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ku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mwesu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smtClean="0"/>
              <a:t>Mu </a:t>
            </a:r>
            <a:r>
              <a:rPr lang="en-US" sz="4400" b="1" i="1" dirty="0" err="1" smtClean="0"/>
              <a:t>nshila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ya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kwa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Lesa</a:t>
            </a:r>
            <a:r>
              <a:rPr lang="en-US" sz="4400" b="1" i="1" dirty="0" smtClean="0"/>
              <a:t>;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Bamo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nabatangila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Tukasanga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bafika</a:t>
            </a:r>
            <a:r>
              <a:rPr lang="en-US" sz="4400" b="1" i="1" dirty="0" smtClean="0"/>
              <a:t>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275183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err="1" smtClean="0"/>
              <a:t>Inwineni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amenso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smtClean="0"/>
              <a:t>Ku </a:t>
            </a:r>
            <a:r>
              <a:rPr lang="en-US" sz="4400" b="1" dirty="0" err="1" smtClean="0"/>
              <a:t>musumba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wabuta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smtClean="0"/>
              <a:t>‘</a:t>
            </a:r>
            <a:r>
              <a:rPr lang="en-US" sz="4400" b="1" dirty="0" err="1" smtClean="0"/>
              <a:t>nanda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ilya</a:t>
            </a:r>
            <a:r>
              <a:rPr lang="en-US" sz="4400" b="1" dirty="0" smtClean="0"/>
              <a:t> e </a:t>
            </a:r>
            <a:r>
              <a:rPr lang="en-US" sz="4400" b="1" dirty="0" err="1" smtClean="0"/>
              <a:t>ya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pe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smtClean="0"/>
              <a:t>‘</a:t>
            </a:r>
            <a:r>
              <a:rPr lang="en-US" sz="4400" b="1" dirty="0" err="1" smtClean="0"/>
              <a:t>Mfumu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yesu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ilipo</a:t>
            </a:r>
            <a:r>
              <a:rPr lang="en-US" sz="4400" b="1" dirty="0" smtClean="0"/>
              <a:t>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829184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smtClean="0"/>
              <a:t>	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Tuleenda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ku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mwesu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smtClean="0"/>
              <a:t>Mu </a:t>
            </a:r>
            <a:r>
              <a:rPr lang="en-US" sz="4400" b="1" i="1" dirty="0" err="1" smtClean="0"/>
              <a:t>nshila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ya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kwa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Lesa</a:t>
            </a:r>
            <a:r>
              <a:rPr lang="en-US" sz="4400" b="1" i="1" dirty="0" smtClean="0"/>
              <a:t>;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Bamo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nabatangila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Tukasanga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bafika</a:t>
            </a:r>
            <a:r>
              <a:rPr lang="en-US" sz="4400" b="1" i="1" dirty="0" smtClean="0"/>
              <a:t>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059227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err="1" smtClean="0"/>
              <a:t>Mwilatina,enda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fye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smtClean="0"/>
              <a:t>‘</a:t>
            </a:r>
            <a:r>
              <a:rPr lang="en-US" sz="4400" b="1" dirty="0" err="1" smtClean="0"/>
              <a:t>Calo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cilya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cisuma</a:t>
            </a:r>
            <a:r>
              <a:rPr lang="en-US" sz="4400" b="1" dirty="0" smtClean="0"/>
              <a:t>;</a:t>
            </a:r>
          </a:p>
          <a:p>
            <a:pPr marL="0" indent="0" algn="ctr">
              <a:buNone/>
            </a:pPr>
            <a:r>
              <a:rPr lang="en-US" sz="4400" b="1" dirty="0" err="1" smtClean="0"/>
              <a:t>Yesu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Krisitu</a:t>
            </a:r>
            <a:r>
              <a:rPr lang="en-US" sz="4400" b="1" dirty="0" smtClean="0"/>
              <a:t> mu </a:t>
            </a:r>
            <a:r>
              <a:rPr lang="en-US" sz="4400" b="1" dirty="0" err="1" smtClean="0"/>
              <a:t>nshila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err="1" smtClean="0"/>
              <a:t>Aletwafwe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nshiku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pe</a:t>
            </a:r>
            <a:r>
              <a:rPr lang="en-US" sz="4400" b="1" dirty="0" smtClean="0"/>
              <a:t>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36990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smtClean="0"/>
              <a:t>	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Tuleenda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ku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mwesu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smtClean="0"/>
              <a:t>Mu </a:t>
            </a:r>
            <a:r>
              <a:rPr lang="en-US" sz="4400" b="1" i="1" dirty="0" err="1" smtClean="0"/>
              <a:t>nshila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ya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kwa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Lesa</a:t>
            </a:r>
            <a:r>
              <a:rPr lang="en-US" sz="4400" b="1" i="1" dirty="0" smtClean="0"/>
              <a:t>;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Bamo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nabatangila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Tukasanga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bafika</a:t>
            </a:r>
            <a:r>
              <a:rPr lang="en-US" sz="4400" b="1" i="1" dirty="0" smtClean="0"/>
              <a:t>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822138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err="1" smtClean="0"/>
              <a:t>Mwe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Mfumu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twasumina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smtClean="0"/>
              <a:t>No </a:t>
            </a:r>
            <a:r>
              <a:rPr lang="en-US" sz="4400" b="1" dirty="0" err="1" smtClean="0"/>
              <a:t>kusule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fya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calo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Imwe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muletubaka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Twalakonka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mpela</a:t>
            </a:r>
            <a:r>
              <a:rPr lang="en-US" sz="4400" b="1" dirty="0" smtClean="0"/>
              <a:t>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183634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i="1" dirty="0" err="1" smtClean="0"/>
              <a:t>Tuleenda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ku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mwesu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smtClean="0"/>
              <a:t>Mu </a:t>
            </a:r>
            <a:r>
              <a:rPr lang="en-US" sz="4400" b="1" i="1" dirty="0" err="1" smtClean="0"/>
              <a:t>nshila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ya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kwa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Lesa</a:t>
            </a:r>
            <a:r>
              <a:rPr lang="en-US" sz="4400" b="1" i="1" dirty="0" smtClean="0"/>
              <a:t>;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Bamo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nabatangila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Tukasanga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bafika</a:t>
            </a:r>
            <a:r>
              <a:rPr lang="en-US" sz="4400" b="1" i="1" dirty="0" smtClean="0"/>
              <a:t>.</a:t>
            </a:r>
          </a:p>
          <a:p>
            <a:pPr marL="0" indent="0" algn="ctr">
              <a:buNone/>
            </a:pPr>
            <a:r>
              <a:rPr lang="en-US" sz="4400" b="1" i="1" smtClean="0"/>
              <a:t>___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630570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76</Words>
  <Application>Microsoft Office PowerPoint</Application>
  <PresentationFormat>On-screen Show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# 230 “Children of the Heavenly King”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 230 “Children of the Heavenly King”</dc:title>
  <dc:creator>Aggrey Ndhlovu</dc:creator>
  <cp:lastModifiedBy>Jonah</cp:lastModifiedBy>
  <cp:revision>7</cp:revision>
  <dcterms:created xsi:type="dcterms:W3CDTF">2015-01-10T11:02:09Z</dcterms:created>
  <dcterms:modified xsi:type="dcterms:W3CDTF">2015-02-14T07:45:38Z</dcterms:modified>
</cp:coreProperties>
</file>