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0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9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8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6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34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1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7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7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605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56BA5-5966-4927-A619-C58E1041814C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3F2EA-4614-46A7-86B0-5D14451A8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44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200" b="1" dirty="0" smtClean="0"/>
              <a:t># 210 “Return, O Wanderer”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mwana</a:t>
            </a:r>
            <a:r>
              <a:rPr lang="en-US" sz="4400" b="1" dirty="0" smtClean="0"/>
              <a:t>, we </a:t>
            </a:r>
            <a:r>
              <a:rPr lang="en-US" sz="4400" b="1" dirty="0" err="1" smtClean="0"/>
              <a:t>waluba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Wiso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alekwita</a:t>
            </a:r>
            <a:r>
              <a:rPr lang="en-US" sz="4400" b="1" dirty="0" smtClean="0"/>
              <a:t>;</a:t>
            </a:r>
            <a:r>
              <a:rPr lang="en-US" sz="4400" b="1" dirty="0"/>
              <a:t>	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Wiluba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fibi</a:t>
            </a:r>
            <a:r>
              <a:rPr lang="en-US" sz="4400" b="1" dirty="0" smtClean="0"/>
              <a:t> fi,</a:t>
            </a:r>
          </a:p>
          <a:p>
            <a:pPr marL="0" indent="0" algn="ctr">
              <a:buNone/>
            </a:pPr>
            <a:r>
              <a:rPr lang="en-US" sz="4400" b="1" dirty="0" err="1" smtClean="0"/>
              <a:t>Wilaba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mulanda</a:t>
            </a:r>
            <a:r>
              <a:rPr lang="en-US" sz="4400" b="1" dirty="0" smtClean="0"/>
              <a:t>:</a:t>
            </a:r>
          </a:p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bwela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5875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mwana</a:t>
            </a:r>
            <a:r>
              <a:rPr lang="en-US" sz="4400" b="1" dirty="0" smtClean="0"/>
              <a:t>, we </a:t>
            </a:r>
            <a:r>
              <a:rPr lang="en-US" sz="4400" b="1" dirty="0" err="1" smtClean="0"/>
              <a:t>waluba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alekwita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walenga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ufuluke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Isa </a:t>
            </a:r>
            <a:r>
              <a:rPr lang="en-US" sz="4400" b="1" dirty="0" err="1" smtClean="0"/>
              <a:t>wikokola</a:t>
            </a:r>
            <a:r>
              <a:rPr lang="en-US" sz="4400" b="1" dirty="0" smtClean="0"/>
              <a:t>:</a:t>
            </a:r>
          </a:p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bwela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95785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mwana</a:t>
            </a:r>
            <a:r>
              <a:rPr lang="en-US" sz="4400" b="1" dirty="0" smtClean="0"/>
              <a:t>, we </a:t>
            </a:r>
            <a:r>
              <a:rPr lang="en-US" sz="4400" b="1" dirty="0" err="1" smtClean="0"/>
              <a:t>waluba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Weposa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nshita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mfwa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takuli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luse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nshita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atupa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Bwela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bwela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smtClean="0"/>
              <a:t>___</a:t>
            </a:r>
            <a:endParaRPr lang="en-US" sz="4400" b="1" dirty="0" smtClean="0"/>
          </a:p>
          <a:p>
            <a:pPr marL="0" indent="0" algn="ctr">
              <a:buNone/>
            </a:pP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31586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55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# 210 “Return, O Wanderer”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210 “Return, O Wanderer”</dc:title>
  <dc:creator>Aggrey Ndhlovu</dc:creator>
  <cp:lastModifiedBy>Jonah</cp:lastModifiedBy>
  <cp:revision>3</cp:revision>
  <dcterms:created xsi:type="dcterms:W3CDTF">2015-01-10T03:56:43Z</dcterms:created>
  <dcterms:modified xsi:type="dcterms:W3CDTF">2015-02-14T07:49:15Z</dcterms:modified>
</cp:coreProperties>
</file>