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835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724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38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211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509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82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529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08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859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48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41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A6578-9448-43A8-A8D8-46B00D704267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42AD3-D2B0-4D10-8A88-EC011FA249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77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620688"/>
            <a:ext cx="7848872" cy="5018112"/>
          </a:xfrm>
        </p:spPr>
        <p:txBody>
          <a:bodyPr>
            <a:normAutofit lnSpcReduction="10000"/>
          </a:bodyPr>
          <a:lstStyle/>
          <a:p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Mfumu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napapata</a:t>
            </a:r>
            <a:r>
              <a:rPr lang="en-GB" sz="4400" b="1" dirty="0" smtClean="0">
                <a:solidFill>
                  <a:schemeClr val="tx1"/>
                </a:solidFill>
              </a:rPr>
              <a:t>  #  193</a:t>
            </a:r>
          </a:p>
          <a:p>
            <a:r>
              <a:rPr lang="en-GB" sz="4400" b="1" i="1" dirty="0" smtClean="0">
                <a:solidFill>
                  <a:srgbClr val="FF0000"/>
                </a:solidFill>
              </a:rPr>
              <a:t>Jesus my Lord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Mfumu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napapata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Nga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tamwangafwe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nalafwa</a:t>
            </a:r>
            <a:r>
              <a:rPr lang="en-GB" sz="44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Bupususho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mundetele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Mumbule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fintu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ndi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710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Kristu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mwamfwilile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3138984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Ninaka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kubipilwa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Wansumine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umulopa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Muncite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mbe</a:t>
            </a:r>
            <a:r>
              <a:rPr lang="en-GB" sz="4400" b="1" dirty="0" smtClean="0"/>
              <a:t> ‘co </a:t>
            </a:r>
            <a:r>
              <a:rPr lang="en-GB" sz="4400" b="1" dirty="0" err="1" smtClean="0"/>
              <a:t>mwatemwa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Mumbule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ndi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85799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Kristu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mwamfwilile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223178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Nshikwete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mako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kucita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Nangu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kwitula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Muntule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ni</a:t>
            </a:r>
            <a:r>
              <a:rPr lang="en-GB" sz="4400" b="1" dirty="0" smtClean="0"/>
              <a:t> ‘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mweka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Mumbule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ndi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208952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Kristu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mwamfwilile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90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Ndolesheni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Katula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Muncitile</a:t>
            </a:r>
            <a:r>
              <a:rPr lang="en-GB" sz="4400" b="1" dirty="0" smtClean="0"/>
              <a:t> co </a:t>
            </a:r>
            <a:r>
              <a:rPr lang="en-GB" sz="4400" b="1" dirty="0" err="1" smtClean="0"/>
              <a:t>mwatemwa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Mutendeke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kupwisha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Mumbule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ndi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800779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Kristu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mwamfwilile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Mumbule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ndi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3570519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142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2015-01-06T13:47:37Z</dcterms:created>
  <dcterms:modified xsi:type="dcterms:W3CDTF">2015-01-06T14:03:21Z</dcterms:modified>
</cp:coreProperties>
</file>